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541" r:id="rId2"/>
    <p:sldId id="686" r:id="rId3"/>
    <p:sldId id="687" r:id="rId4"/>
    <p:sldId id="685" r:id="rId5"/>
    <p:sldId id="678" r:id="rId6"/>
    <p:sldId id="684" r:id="rId7"/>
    <p:sldId id="658" r:id="rId8"/>
    <p:sldId id="657" r:id="rId9"/>
    <p:sldId id="661" r:id="rId10"/>
    <p:sldId id="656" r:id="rId11"/>
    <p:sldId id="660" r:id="rId12"/>
    <p:sldId id="679" r:id="rId13"/>
  </p:sldIdLst>
  <p:sldSz cx="9144000" cy="6858000" type="screen4x3"/>
  <p:notesSz cx="7077075" cy="9363075"/>
  <p:defaultTextStyle>
    <a:defPPr>
      <a:defRPr lang="es-MX"/>
    </a:defPPr>
    <a:lvl1pPr marL="0" algn="l" defTabSz="914234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1pPr>
    <a:lvl2pPr marL="457117" algn="l" defTabSz="914234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2pPr>
    <a:lvl3pPr marL="914234" algn="l" defTabSz="914234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3pPr>
    <a:lvl4pPr marL="1371349" algn="l" defTabSz="914234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4pPr>
    <a:lvl5pPr marL="1828466" algn="l" defTabSz="914234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5pPr>
    <a:lvl6pPr marL="2285583" algn="l" defTabSz="914234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6pPr>
    <a:lvl7pPr marL="2742698" algn="l" defTabSz="914234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7pPr>
    <a:lvl8pPr marL="3199815" algn="l" defTabSz="914234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8pPr>
    <a:lvl9pPr marL="3656932" algn="l" defTabSz="914234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49">
          <p15:clr>
            <a:srgbClr val="A4A3A4"/>
          </p15:clr>
        </p15:guide>
        <p15:guide id="2" pos="2229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0000"/>
    <a:srgbClr val="336600"/>
    <a:srgbClr val="FF99CC"/>
    <a:srgbClr val="FFCC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897" autoAdjust="0"/>
    <p:restoredTop sz="98589" autoAdjust="0"/>
  </p:normalViewPr>
  <p:slideViewPr>
    <p:cSldViewPr>
      <p:cViewPr varScale="1">
        <p:scale>
          <a:sx n="68" d="100"/>
          <a:sy n="68" d="100"/>
        </p:scale>
        <p:origin x="912" y="66"/>
      </p:cViewPr>
      <p:guideLst>
        <p:guide orient="horz" pos="2160"/>
        <p:guide pos="2881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>
      <p:cViewPr varScale="1">
        <p:scale>
          <a:sx n="56" d="100"/>
          <a:sy n="56" d="100"/>
        </p:scale>
        <p:origin x="-2544" y="-96"/>
      </p:cViewPr>
      <p:guideLst>
        <p:guide orient="horz" pos="2949"/>
        <p:guide pos="2229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2" y="0"/>
            <a:ext cx="3066732" cy="46815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4008707" y="0"/>
            <a:ext cx="3066732" cy="46815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2394C643-9923-4C51-A69B-E59AF534E7BE}" type="datetimeFigureOut">
              <a:rPr lang="es-MX" smtClean="0"/>
              <a:pPr/>
              <a:t>25/01/2019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2" y="8893297"/>
            <a:ext cx="3066732" cy="468154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4008707" y="8893297"/>
            <a:ext cx="3066732" cy="468154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D36198DA-026E-416B-9111-289C3035C369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2080426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2" y="0"/>
            <a:ext cx="3066732" cy="46815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4008707" y="0"/>
            <a:ext cx="3066732" cy="46815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BAFEF897-7D7A-425F-A3D6-8C856A7F4A0B}" type="datetimeFigureOut">
              <a:rPr lang="es-MX" smtClean="0"/>
              <a:pPr/>
              <a:t>25/01/2019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96975" y="701675"/>
            <a:ext cx="4683125" cy="35115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707708" y="4447462"/>
            <a:ext cx="5661660" cy="4213384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2" y="8893297"/>
            <a:ext cx="3066732" cy="468154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4008707" y="8893297"/>
            <a:ext cx="3066732" cy="468154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07ECF1AD-114D-4AEB-9FB5-43E8D33C450B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858077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3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17" algn="l" defTabSz="91423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34" algn="l" defTabSz="91423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349" algn="l" defTabSz="91423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466" algn="l" defTabSz="91423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583" algn="l" defTabSz="91423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698" algn="l" defTabSz="91423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815" algn="l" defTabSz="91423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932" algn="l" defTabSz="91423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011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dirty="0" smtClean="0"/>
          </a:p>
        </p:txBody>
      </p:sp>
      <p:sp>
        <p:nvSpPr>
          <p:cNvPr id="6147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3C7F1BC-7DC2-443A-87C5-3D3F497AEF3F}" type="slidenum">
              <a:rPr lang="es-MX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5649518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13 Título"/>
          <p:cNvSpPr>
            <a:spLocks noGrp="1"/>
          </p:cNvSpPr>
          <p:nvPr>
            <p:ph type="title"/>
          </p:nvPr>
        </p:nvSpPr>
        <p:spPr>
          <a:xfrm>
            <a:off x="1907704" y="83795"/>
            <a:ext cx="5814243" cy="569196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kumimoji="0" lang="es-MX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ucida Sans" pitchFamily="34" charset="0"/>
                <a:ea typeface="+mj-ea"/>
                <a:cs typeface="+mj-cs"/>
              </a:defRPr>
            </a:lvl1pPr>
          </a:lstStyle>
          <a:p>
            <a:r>
              <a:rPr lang="es-ES" dirty="0" smtClean="0"/>
              <a:t>Haga clic para modificar el estilo de título del patrón</a:t>
            </a:r>
            <a:endParaRPr lang="es-MX" dirty="0"/>
          </a:p>
        </p:txBody>
      </p:sp>
      <p:sp>
        <p:nvSpPr>
          <p:cNvPr id="5" name="4 Rectángulo redondeado"/>
          <p:cNvSpPr/>
          <p:nvPr userDrawn="1"/>
        </p:nvSpPr>
        <p:spPr>
          <a:xfrm>
            <a:off x="8579800" y="6531614"/>
            <a:ext cx="428628" cy="238434"/>
          </a:xfrm>
          <a:prstGeom prst="roundRect">
            <a:avLst/>
          </a:prstGeom>
          <a:gradFill>
            <a:gsLst>
              <a:gs pos="100000">
                <a:schemeClr val="bg1">
                  <a:lumMod val="65000"/>
                </a:schemeClr>
              </a:gs>
              <a:gs pos="100000">
                <a:schemeClr val="accent6">
                  <a:shade val="93000"/>
                  <a:satMod val="130000"/>
                </a:schemeClr>
              </a:gs>
              <a:gs pos="100000">
                <a:schemeClr val="accent6">
                  <a:shade val="94000"/>
                  <a:satMod val="135000"/>
                </a:schemeClr>
              </a:gs>
            </a:gsLst>
          </a:gra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endParaRPr lang="es-MX"/>
          </a:p>
        </p:txBody>
      </p:sp>
      <p:sp>
        <p:nvSpPr>
          <p:cNvPr id="6" name="5 Marcador de número de diapositiva"/>
          <p:cNvSpPr txBox="1">
            <a:spLocks/>
          </p:cNvSpPr>
          <p:nvPr userDrawn="1"/>
        </p:nvSpPr>
        <p:spPr>
          <a:xfrm>
            <a:off x="8497291" y="6542725"/>
            <a:ext cx="593646" cy="247556"/>
          </a:xfrm>
          <a:prstGeom prst="rect">
            <a:avLst/>
          </a:prstGeom>
        </p:spPr>
        <p:txBody>
          <a:bodyPr vert="horz" lIns="91423" tIns="45712" rIns="91423" bIns="45712" rtlCol="0" anchor="ctr"/>
          <a:lstStyle>
            <a:lvl1pPr>
              <a:defRPr sz="1200" b="1">
                <a:solidFill>
                  <a:schemeClr val="bg1"/>
                </a:solidFill>
                <a:latin typeface="Tahoma" pitchFamily="34" charset="0"/>
                <a:cs typeface="Tahoma" pitchFamily="34" charset="0"/>
              </a:defRPr>
            </a:lvl1pPr>
          </a:lstStyle>
          <a:p>
            <a:pPr marL="0" marR="0" lvl="0" indent="0" algn="ctr" defTabSz="9142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F5BE932-4C85-460D-9ECF-900D6BECA0CA}" type="slidenum">
              <a:rPr kumimoji="0" lang="es-MX" sz="10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yriad Pro" pitchFamily="34" charset="0"/>
                <a:ea typeface="+mn-ea"/>
                <a:cs typeface="Tahoma" pitchFamily="34" charset="0"/>
              </a:rPr>
              <a:pPr marL="0" marR="0" lvl="0" indent="0" algn="ctr" defTabSz="9142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MX" sz="1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yriad Pro" pitchFamily="34" charset="0"/>
              <a:ea typeface="+mn-ea"/>
              <a:cs typeface="Tahoma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335E0-C02D-4EE9-B387-91D8E5297E21}" type="datetimeFigureOut">
              <a:rPr lang="es-MX" smtClean="0"/>
              <a:pPr/>
              <a:t>25/01/2019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A9976-8F49-43AF-BA74-DFA963EDCCDA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23 Rectángulo"/>
          <p:cNvSpPr/>
          <p:nvPr userDrawn="1"/>
        </p:nvSpPr>
        <p:spPr>
          <a:xfrm>
            <a:off x="33180" y="2636912"/>
            <a:ext cx="7347132" cy="259228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5" name="24 Rectángulo"/>
          <p:cNvSpPr/>
          <p:nvPr userDrawn="1"/>
        </p:nvSpPr>
        <p:spPr>
          <a:xfrm>
            <a:off x="-1" y="1209805"/>
            <a:ext cx="9144001" cy="51244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7" name="26 Rectángulo"/>
          <p:cNvSpPr/>
          <p:nvPr userDrawn="1"/>
        </p:nvSpPr>
        <p:spPr>
          <a:xfrm>
            <a:off x="0" y="0"/>
            <a:ext cx="9126380" cy="12098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2" name="Imagen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900" y="86413"/>
            <a:ext cx="2421876" cy="1036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90173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2" y="1600202"/>
            <a:ext cx="8229600" cy="4525964"/>
          </a:xfrm>
          <a:prstGeom prst="rect">
            <a:avLst/>
          </a:prstGeom>
        </p:spPr>
        <p:txBody>
          <a:bodyPr vert="horz" lIns="91423" tIns="45712" rIns="91423" bIns="45712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3"/>
            <a:ext cx="2133600" cy="365126"/>
          </a:xfrm>
          <a:prstGeom prst="rect">
            <a:avLst/>
          </a:prstGeom>
        </p:spPr>
        <p:txBody>
          <a:bodyPr vert="horz" lIns="91423" tIns="45712" rIns="91423" bIns="45712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E335E0-C02D-4EE9-B387-91D8E5297E21}" type="datetimeFigureOut">
              <a:rPr lang="es-MX" smtClean="0"/>
              <a:pPr/>
              <a:t>25/01/2019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1" y="6356353"/>
            <a:ext cx="2895600" cy="365126"/>
          </a:xfrm>
          <a:prstGeom prst="rect">
            <a:avLst/>
          </a:prstGeom>
        </p:spPr>
        <p:txBody>
          <a:bodyPr vert="horz" lIns="91423" tIns="45712" rIns="91423" bIns="45712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3"/>
            <a:ext cx="2133600" cy="365126"/>
          </a:xfrm>
          <a:prstGeom prst="rect">
            <a:avLst/>
          </a:prstGeom>
        </p:spPr>
        <p:txBody>
          <a:bodyPr vert="horz" lIns="91423" tIns="45712" rIns="91423" bIns="45712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0A9976-8F49-43AF-BA74-DFA963EDCCDA}" type="slidenum">
              <a:rPr lang="es-MX" smtClean="0"/>
              <a:pPr/>
              <a:t>‹Nº›</a:t>
            </a:fld>
            <a:endParaRPr lang="es-MX"/>
          </a:p>
        </p:txBody>
      </p:sp>
      <p:pic>
        <p:nvPicPr>
          <p:cNvPr id="8" name="Imagen 7"/>
          <p:cNvPicPr>
            <a:picLocks noChangeAspect="1"/>
          </p:cNvPicPr>
          <p:nvPr userDrawn="1"/>
        </p:nvPicPr>
        <p:blipFill>
          <a:blip r:embed="rId5" cstate="print"/>
          <a:stretch>
            <a:fillRect/>
          </a:stretch>
        </p:blipFill>
        <p:spPr>
          <a:xfrm>
            <a:off x="0" y="6772"/>
            <a:ext cx="1088167" cy="50405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55" r:id="rId2"/>
    <p:sldLayoutId id="2147483673" r:id="rId3"/>
  </p:sldLayoutIdLst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defTabSz="914234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38" indent="-342838" algn="l" defTabSz="914234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814" indent="-285698" algn="l" defTabSz="914234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791" indent="-228558" algn="l" defTabSz="914234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908" indent="-228558" algn="l" defTabSz="914234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024" indent="-228558" algn="l" defTabSz="914234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141" indent="-228558" algn="l" defTabSz="91423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257" indent="-228558" algn="l" defTabSz="91423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372" indent="-228558" algn="l" defTabSz="91423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490" indent="-228558" algn="l" defTabSz="91423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234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17" algn="l" defTabSz="914234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34" algn="l" defTabSz="914234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49" algn="l" defTabSz="914234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66" algn="l" defTabSz="914234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583" algn="l" defTabSz="914234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698" algn="l" defTabSz="914234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815" algn="l" defTabSz="914234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32" algn="l" defTabSz="914234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jpeg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1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12.w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6375" y="4077072"/>
            <a:ext cx="747187" cy="1368152"/>
          </a:xfrm>
          <a:prstGeom prst="rect">
            <a:avLst/>
          </a:prstGeom>
          <a:noFill/>
        </p:spPr>
      </p:pic>
      <p:pic>
        <p:nvPicPr>
          <p:cNvPr id="6" name="Imagen 5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4970" y="2420888"/>
            <a:ext cx="1691680" cy="1152128"/>
          </a:xfrm>
          <a:prstGeom prst="rect">
            <a:avLst/>
          </a:prstGeom>
        </p:spPr>
      </p:pic>
      <p:pic>
        <p:nvPicPr>
          <p:cNvPr id="7" name="Imagen 6"/>
          <p:cNvPicPr/>
          <p:nvPr/>
        </p:nvPicPr>
        <p:blipFill rotWithShape="1">
          <a:blip r:embed="rId5"/>
          <a:srcRect l="51581" t="38307" r="24342" b="48079"/>
          <a:stretch/>
        </p:blipFill>
        <p:spPr bwMode="auto">
          <a:xfrm>
            <a:off x="6516216" y="5949280"/>
            <a:ext cx="2448272" cy="79208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8 Marcador de posición de imagen" descr="DSC08405.JPG"/>
          <p:cNvPicPr>
            <a:picLocks noChangeAspect="1"/>
          </p:cNvPicPr>
          <p:nvPr/>
        </p:nvPicPr>
        <p:blipFill>
          <a:blip r:embed="rId6" cstate="print"/>
          <a:srcRect t="9835" b="9835"/>
          <a:stretch>
            <a:fillRect/>
          </a:stretch>
        </p:blipFill>
        <p:spPr>
          <a:xfrm>
            <a:off x="1714480" y="2650488"/>
            <a:ext cx="3865632" cy="2589056"/>
          </a:xfrm>
          <a:prstGeom prst="rect">
            <a:avLst/>
          </a:prstGeom>
        </p:spPr>
      </p:pic>
      <p:sp>
        <p:nvSpPr>
          <p:cNvPr id="9" name="12 Rectángulo"/>
          <p:cNvSpPr/>
          <p:nvPr/>
        </p:nvSpPr>
        <p:spPr>
          <a:xfrm>
            <a:off x="323528" y="1953311"/>
            <a:ext cx="695342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400" b="1" dirty="0" smtClean="0">
                <a:latin typeface="Arial" pitchFamily="34" charset="0"/>
                <a:cs typeface="Arial" pitchFamily="34" charset="0"/>
              </a:rPr>
              <a:t>Comité Escolar de Prevención y Resiliencia</a:t>
            </a:r>
            <a:endParaRPr lang="es-ES" sz="24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53312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763688" y="116632"/>
            <a:ext cx="52149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3200" b="1" dirty="0" smtClean="0"/>
              <a:t>Marco Legal</a:t>
            </a:r>
            <a:endParaRPr lang="es-ES" sz="3200" b="1" dirty="0"/>
          </a:p>
        </p:txBody>
      </p:sp>
      <p:sp>
        <p:nvSpPr>
          <p:cNvPr id="2" name="CuadroTexto 1"/>
          <p:cNvSpPr txBox="1"/>
          <p:nvPr/>
        </p:nvSpPr>
        <p:spPr>
          <a:xfrm>
            <a:off x="323528" y="692696"/>
            <a:ext cx="8424936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800" b="1" dirty="0"/>
              <a:t>Ley General De Educación</a:t>
            </a:r>
            <a:endParaRPr lang="es-MX" sz="1800" dirty="0"/>
          </a:p>
          <a:p>
            <a:r>
              <a:rPr lang="es-MX" sz="1800" dirty="0"/>
              <a:t>3ª Sección de fecha 12 de marzo de </a:t>
            </a:r>
            <a:r>
              <a:rPr lang="es-MX" sz="1800" dirty="0" smtClean="0"/>
              <a:t>2014</a:t>
            </a:r>
          </a:p>
          <a:p>
            <a:endParaRPr lang="es-MX" sz="1800" dirty="0"/>
          </a:p>
          <a:p>
            <a:r>
              <a:rPr lang="es-MX" sz="1800" b="1" dirty="0"/>
              <a:t>Artículo 112 Bis</a:t>
            </a:r>
            <a:r>
              <a:rPr lang="es-MX" sz="1800" b="1" dirty="0" smtClean="0"/>
              <a:t>.</a:t>
            </a:r>
          </a:p>
          <a:p>
            <a:endParaRPr lang="es-MX" sz="1800" dirty="0"/>
          </a:p>
          <a:p>
            <a:pPr algn="just"/>
            <a:r>
              <a:rPr lang="es-MX" sz="1800" dirty="0"/>
              <a:t>El Consejo Estatal de Participación Social en la Educación, es un órgano de consulta, orientación y apoyo a la educación. </a:t>
            </a:r>
            <a:endParaRPr lang="es-MX" sz="1800" dirty="0" smtClean="0"/>
          </a:p>
          <a:p>
            <a:endParaRPr lang="es-MX" sz="1800" dirty="0"/>
          </a:p>
          <a:p>
            <a:pPr marL="400050" indent="-400050" algn="just">
              <a:buAutoNum type="romanLcPeriod"/>
            </a:pPr>
            <a:r>
              <a:rPr lang="es-MX" sz="1800" dirty="0" smtClean="0"/>
              <a:t>Promoverá </a:t>
            </a:r>
            <a:r>
              <a:rPr lang="es-MX" sz="1800" dirty="0"/>
              <a:t>y apoyará entidades extraescolares de carácter cultural, cívico, deportivo y de bienestar social; </a:t>
            </a:r>
            <a:endParaRPr lang="es-MX" sz="1800" dirty="0" smtClean="0"/>
          </a:p>
          <a:p>
            <a:pPr marL="400050" indent="-400050" algn="just">
              <a:buAutoNum type="romanLcPeriod"/>
            </a:pPr>
            <a:r>
              <a:rPr lang="es-MX" sz="1800" dirty="0" smtClean="0"/>
              <a:t>Coadyuvará </a:t>
            </a:r>
            <a:r>
              <a:rPr lang="es-MX" sz="1800" dirty="0"/>
              <a:t>a nivel estatal en actividades de protección civil y emergencia escolar.</a:t>
            </a:r>
          </a:p>
          <a:p>
            <a:endParaRPr lang="es-ES" sz="1800" dirty="0" smtClean="0"/>
          </a:p>
          <a:p>
            <a:r>
              <a:rPr lang="es-ES" sz="1800" b="1" dirty="0" smtClean="0"/>
              <a:t>Artículo </a:t>
            </a:r>
            <a:r>
              <a:rPr lang="es-ES" sz="1800" b="1" dirty="0"/>
              <a:t>112 ter.</a:t>
            </a:r>
          </a:p>
          <a:p>
            <a:endParaRPr lang="es-MX" sz="1800" dirty="0"/>
          </a:p>
          <a:p>
            <a:pPr algn="just"/>
            <a:r>
              <a:rPr lang="es-MX" sz="1800" dirty="0"/>
              <a:t>S</a:t>
            </a:r>
            <a:r>
              <a:rPr lang="es-ES" sz="1800" dirty="0" err="1"/>
              <a:t>erá</a:t>
            </a:r>
            <a:r>
              <a:rPr lang="es-ES" sz="1800" dirty="0"/>
              <a:t> responsabilidad de la autoridad de cada escuela pública de educación básica vincular a ésta, activa y constantemente, con la comunidad. El ayuntamiento y la autoridad educativa local darán toda su colaboración para tales efectos; </a:t>
            </a:r>
            <a:endParaRPr lang="es-ES" sz="1800" dirty="0" smtClean="0"/>
          </a:p>
          <a:p>
            <a:endParaRPr lang="es-MX" sz="1800" dirty="0"/>
          </a:p>
          <a:p>
            <a:pPr algn="just"/>
            <a:r>
              <a:rPr lang="es-MX" sz="1800" dirty="0"/>
              <a:t>C</a:t>
            </a:r>
            <a:r>
              <a:rPr lang="es-ES" sz="1800" dirty="0" err="1"/>
              <a:t>onocerá</a:t>
            </a:r>
            <a:r>
              <a:rPr lang="es-ES" sz="1800" dirty="0"/>
              <a:t> las acciones educativas y de prevención que realicen las autoridades para que los educandos conozcan y detecten la posible comisión de hechos delictivos que perjudiquen al educando</a:t>
            </a:r>
            <a:r>
              <a:rPr lang="es-ES" sz="1800" dirty="0" smtClean="0"/>
              <a:t>;</a:t>
            </a:r>
            <a:endParaRPr lang="es-MX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Line 2050"/>
          <p:cNvSpPr>
            <a:spLocks noChangeShapeType="1"/>
          </p:cNvSpPr>
          <p:nvPr/>
        </p:nvSpPr>
        <p:spPr bwMode="auto">
          <a:xfrm>
            <a:off x="0" y="914400"/>
            <a:ext cx="9144000" cy="0"/>
          </a:xfrm>
          <a:prstGeom prst="line">
            <a:avLst/>
          </a:prstGeom>
          <a:noFill/>
          <a:ln w="57150">
            <a:solidFill>
              <a:schemeClr val="tx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s-MX"/>
          </a:p>
        </p:txBody>
      </p:sp>
      <p:sp>
        <p:nvSpPr>
          <p:cNvPr id="17459" name="Text Box 2099"/>
          <p:cNvSpPr txBox="1">
            <a:spLocks noChangeArrowheads="1"/>
          </p:cNvSpPr>
          <p:nvPr/>
        </p:nvSpPr>
        <p:spPr bwMode="auto">
          <a:xfrm>
            <a:off x="1043608" y="132749"/>
            <a:ext cx="792088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s-ES_tradnl" sz="2000" b="1" dirty="0" smtClean="0">
                <a:latin typeface="Arial" charset="0"/>
              </a:rPr>
              <a:t>Organigrama del Comité de Prevención y Resiliencia Escolar</a:t>
            </a:r>
            <a:endParaRPr lang="es-ES_tradnl" sz="2000" b="1" dirty="0">
              <a:latin typeface="Arial" charset="0"/>
            </a:endParaRPr>
          </a:p>
        </p:txBody>
      </p:sp>
      <p:sp>
        <p:nvSpPr>
          <p:cNvPr id="17464" name="Rectangle 2104"/>
          <p:cNvSpPr>
            <a:spLocks noChangeArrowheads="1"/>
          </p:cNvSpPr>
          <p:nvPr/>
        </p:nvSpPr>
        <p:spPr bwMode="auto">
          <a:xfrm>
            <a:off x="2535238" y="2276798"/>
            <a:ext cx="3586162" cy="79216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s-MX" sz="1800" b="1" dirty="0" smtClean="0">
                <a:latin typeface="Arial Narrow" pitchFamily="34" charset="0"/>
              </a:rPr>
              <a:t>Responsable  del Inmueble</a:t>
            </a:r>
            <a:endParaRPr lang="es-ES" sz="1800" b="1" dirty="0">
              <a:latin typeface="Arial Narrow" pitchFamily="34" charset="0"/>
            </a:endParaRPr>
          </a:p>
        </p:txBody>
      </p:sp>
      <p:sp>
        <p:nvSpPr>
          <p:cNvPr id="17473" name="Rectangle 2113"/>
          <p:cNvSpPr>
            <a:spLocks noChangeArrowheads="1"/>
          </p:cNvSpPr>
          <p:nvPr/>
        </p:nvSpPr>
        <p:spPr bwMode="auto">
          <a:xfrm>
            <a:off x="1277938" y="3789363"/>
            <a:ext cx="1905000" cy="647700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s-MX" sz="1800" b="1" dirty="0" smtClean="0">
                <a:solidFill>
                  <a:srgbClr val="000066"/>
                </a:solidFill>
                <a:latin typeface="Arial Narrow" pitchFamily="34" charset="0"/>
              </a:rPr>
              <a:t>Brigada</a:t>
            </a:r>
            <a:endParaRPr lang="es-ES" sz="1800" b="1" dirty="0">
              <a:solidFill>
                <a:srgbClr val="000066"/>
              </a:solidFill>
              <a:latin typeface="Arial Narrow" pitchFamily="34" charset="0"/>
            </a:endParaRPr>
          </a:p>
        </p:txBody>
      </p:sp>
      <p:sp>
        <p:nvSpPr>
          <p:cNvPr id="17476" name="Rectangle 2116"/>
          <p:cNvSpPr>
            <a:spLocks noChangeArrowheads="1"/>
          </p:cNvSpPr>
          <p:nvPr/>
        </p:nvSpPr>
        <p:spPr bwMode="auto">
          <a:xfrm>
            <a:off x="3335338" y="3789363"/>
            <a:ext cx="1981200" cy="635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s-MX" sz="1800" b="1" dirty="0" smtClean="0">
                <a:solidFill>
                  <a:srgbClr val="000066"/>
                </a:solidFill>
                <a:latin typeface="Arial Narrow" pitchFamily="34" charset="0"/>
              </a:rPr>
              <a:t>Brigada</a:t>
            </a:r>
            <a:endParaRPr lang="es-ES" sz="1800" b="1" dirty="0">
              <a:solidFill>
                <a:srgbClr val="000066"/>
              </a:solidFill>
              <a:latin typeface="Arial Narrow" pitchFamily="34" charset="0"/>
            </a:endParaRPr>
          </a:p>
        </p:txBody>
      </p:sp>
      <p:sp>
        <p:nvSpPr>
          <p:cNvPr id="17480" name="Rectangle 2120"/>
          <p:cNvSpPr>
            <a:spLocks noChangeArrowheads="1"/>
          </p:cNvSpPr>
          <p:nvPr/>
        </p:nvSpPr>
        <p:spPr bwMode="auto">
          <a:xfrm>
            <a:off x="5545138" y="3802063"/>
            <a:ext cx="2209800" cy="635000"/>
          </a:xfrm>
          <a:prstGeom prst="rect">
            <a:avLst/>
          </a:prstGeom>
          <a:solidFill>
            <a:srgbClr val="66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s-MX" sz="1800" b="1" dirty="0" smtClean="0">
                <a:solidFill>
                  <a:srgbClr val="000066"/>
                </a:solidFill>
                <a:latin typeface="Arial Narrow" pitchFamily="34" charset="0"/>
              </a:rPr>
              <a:t>Brigada</a:t>
            </a:r>
            <a:endParaRPr lang="es-ES" sz="1800" b="1" dirty="0">
              <a:solidFill>
                <a:srgbClr val="000066"/>
              </a:solidFill>
              <a:latin typeface="Arial Narrow" pitchFamily="34" charset="0"/>
            </a:endParaRPr>
          </a:p>
        </p:txBody>
      </p:sp>
      <p:sp>
        <p:nvSpPr>
          <p:cNvPr id="17493" name="Line 2133"/>
          <p:cNvSpPr>
            <a:spLocks noChangeShapeType="1"/>
          </p:cNvSpPr>
          <p:nvPr/>
        </p:nvSpPr>
        <p:spPr bwMode="auto">
          <a:xfrm>
            <a:off x="4343400" y="2147888"/>
            <a:ext cx="0" cy="2649537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s-MX"/>
          </a:p>
        </p:txBody>
      </p:sp>
      <p:sp>
        <p:nvSpPr>
          <p:cNvPr id="17494" name="Line 2134"/>
          <p:cNvSpPr>
            <a:spLocks noChangeShapeType="1"/>
          </p:cNvSpPr>
          <p:nvPr/>
        </p:nvSpPr>
        <p:spPr bwMode="auto">
          <a:xfrm>
            <a:off x="2268538" y="2349500"/>
            <a:ext cx="4391025" cy="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s-MX"/>
          </a:p>
        </p:txBody>
      </p:sp>
      <p:sp>
        <p:nvSpPr>
          <p:cNvPr id="17495" name="Line 2135"/>
          <p:cNvSpPr>
            <a:spLocks noChangeShapeType="1"/>
          </p:cNvSpPr>
          <p:nvPr/>
        </p:nvSpPr>
        <p:spPr bwMode="auto">
          <a:xfrm>
            <a:off x="2268538" y="2332038"/>
            <a:ext cx="0" cy="1457325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s-MX"/>
          </a:p>
        </p:txBody>
      </p:sp>
      <p:sp>
        <p:nvSpPr>
          <p:cNvPr id="17497" name="Line 2137"/>
          <p:cNvSpPr>
            <a:spLocks noChangeShapeType="1"/>
          </p:cNvSpPr>
          <p:nvPr/>
        </p:nvSpPr>
        <p:spPr bwMode="auto">
          <a:xfrm>
            <a:off x="6632575" y="2349500"/>
            <a:ext cx="0" cy="1439863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s-MX"/>
          </a:p>
        </p:txBody>
      </p:sp>
      <p:sp>
        <p:nvSpPr>
          <p:cNvPr id="17504" name="Rectangle 2144"/>
          <p:cNvSpPr>
            <a:spLocks noChangeArrowheads="1"/>
          </p:cNvSpPr>
          <p:nvPr/>
        </p:nvSpPr>
        <p:spPr bwMode="auto">
          <a:xfrm>
            <a:off x="3548063" y="4818063"/>
            <a:ext cx="1600200" cy="457200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s-MX" sz="1800" dirty="0" smtClean="0">
                <a:latin typeface="Arial Narrow" pitchFamily="34" charset="0"/>
              </a:rPr>
              <a:t>Evacuación</a:t>
            </a:r>
            <a:endParaRPr lang="es-MX" sz="1800" dirty="0">
              <a:latin typeface="Arial Narrow" pitchFamily="34" charset="0"/>
            </a:endParaRPr>
          </a:p>
        </p:txBody>
      </p:sp>
      <p:sp>
        <p:nvSpPr>
          <p:cNvPr id="17505" name="Rectangle 2145"/>
          <p:cNvSpPr>
            <a:spLocks noChangeArrowheads="1"/>
          </p:cNvSpPr>
          <p:nvPr/>
        </p:nvSpPr>
        <p:spPr bwMode="auto">
          <a:xfrm>
            <a:off x="4048125" y="5295900"/>
            <a:ext cx="2395538" cy="4572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s-MX" sz="1800" dirty="0" smtClean="0">
                <a:solidFill>
                  <a:schemeClr val="bg1"/>
                </a:solidFill>
                <a:latin typeface="Arial Narrow" pitchFamily="34" charset="0"/>
              </a:rPr>
              <a:t>Primeros Auxilios</a:t>
            </a:r>
            <a:endParaRPr lang="es-MX" sz="1800" dirty="0">
              <a:solidFill>
                <a:schemeClr val="bg1"/>
              </a:solidFill>
              <a:latin typeface="Arial Narrow" pitchFamily="34" charset="0"/>
            </a:endParaRPr>
          </a:p>
        </p:txBody>
      </p:sp>
      <p:sp>
        <p:nvSpPr>
          <p:cNvPr id="17507" name="Rectangle 2147"/>
          <p:cNvSpPr>
            <a:spLocks noChangeArrowheads="1"/>
          </p:cNvSpPr>
          <p:nvPr/>
        </p:nvSpPr>
        <p:spPr bwMode="auto">
          <a:xfrm>
            <a:off x="4768850" y="5727700"/>
            <a:ext cx="2035175" cy="4572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s-MX" sz="1800" dirty="0" smtClean="0">
                <a:solidFill>
                  <a:schemeClr val="bg1"/>
                </a:solidFill>
                <a:latin typeface="Arial Narrow" pitchFamily="34" charset="0"/>
              </a:rPr>
              <a:t>Incendios</a:t>
            </a:r>
            <a:endParaRPr lang="es-MX" sz="1800" dirty="0">
              <a:solidFill>
                <a:schemeClr val="bg1"/>
              </a:solidFill>
              <a:latin typeface="Arial Narrow" pitchFamily="34" charset="0"/>
            </a:endParaRPr>
          </a:p>
        </p:txBody>
      </p:sp>
      <p:sp>
        <p:nvSpPr>
          <p:cNvPr id="17508" name="Rectangle 2148"/>
          <p:cNvSpPr>
            <a:spLocks noChangeArrowheads="1"/>
          </p:cNvSpPr>
          <p:nvPr/>
        </p:nvSpPr>
        <p:spPr bwMode="auto">
          <a:xfrm>
            <a:off x="5708650" y="6184900"/>
            <a:ext cx="1600200" cy="45720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s-MX" sz="1800" dirty="0" smtClean="0">
                <a:latin typeface="Arial Narrow" pitchFamily="34" charset="0"/>
              </a:rPr>
              <a:t>Rescate</a:t>
            </a:r>
            <a:endParaRPr lang="es-MX" sz="1800" dirty="0"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23133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3656263"/>
              </p:ext>
            </p:extLst>
          </p:nvPr>
        </p:nvGraphicFramePr>
        <p:xfrm>
          <a:off x="428596" y="467315"/>
          <a:ext cx="8286809" cy="63394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70686"/>
                <a:gridCol w="2195651"/>
                <a:gridCol w="3129395"/>
                <a:gridCol w="1191077"/>
              </a:tblGrid>
              <a:tr h="414879">
                <a:tc>
                  <a:txBody>
                    <a:bodyPr/>
                    <a:lstStyle/>
                    <a:p>
                      <a:pPr algn="ctr"/>
                      <a:r>
                        <a:rPr lang="es-MX" sz="1800" dirty="0" smtClean="0">
                          <a:latin typeface="Arial" pitchFamily="34" charset="0"/>
                          <a:cs typeface="Arial" pitchFamily="34" charset="0"/>
                        </a:rPr>
                        <a:t>NOMBRE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800" dirty="0" smtClean="0">
                          <a:latin typeface="Arial" pitchFamily="34" charset="0"/>
                          <a:cs typeface="Arial" pitchFamily="34" charset="0"/>
                        </a:rPr>
                        <a:t>CARGO</a:t>
                      </a:r>
                      <a:endParaRPr lang="es-ES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800" dirty="0" smtClean="0">
                          <a:latin typeface="Arial" pitchFamily="34" charset="0"/>
                          <a:cs typeface="Arial" pitchFamily="34" charset="0"/>
                        </a:rPr>
                        <a:t>RESPONSABILIDAD</a:t>
                      </a:r>
                      <a:endParaRPr lang="es-ES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800" dirty="0" smtClean="0">
                          <a:latin typeface="Arial" pitchFamily="34" charset="0"/>
                          <a:cs typeface="Arial" pitchFamily="34" charset="0"/>
                        </a:rPr>
                        <a:t>TELÉFONO</a:t>
                      </a:r>
                      <a:endParaRPr lang="es-ES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809437"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MX" sz="1400" b="1" dirty="0" smtClean="0">
                          <a:latin typeface="Arial" pitchFamily="34" charset="0"/>
                          <a:cs typeface="Arial" pitchFamily="34" charset="0"/>
                        </a:rPr>
                        <a:t>Coordinador</a:t>
                      </a:r>
                    </a:p>
                    <a:p>
                      <a:pPr algn="l"/>
                      <a:r>
                        <a:rPr lang="es-MX" sz="1400" b="1" dirty="0" smtClean="0">
                          <a:latin typeface="Arial" pitchFamily="34" charset="0"/>
                          <a:cs typeface="Arial" pitchFamily="34" charset="0"/>
                        </a:rPr>
                        <a:t>General</a:t>
                      </a:r>
                      <a:endParaRPr lang="es-ES" sz="14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MX" sz="1400" b="1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1.-Integrar el Comité</a:t>
                      </a:r>
                    </a:p>
                    <a:p>
                      <a:pPr algn="just"/>
                      <a:r>
                        <a:rPr lang="es-MX" sz="1400" b="1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2.-Elaborar un Programa</a:t>
                      </a:r>
                    </a:p>
                    <a:p>
                      <a:pPr algn="just"/>
                      <a:r>
                        <a:rPr lang="es-MX" sz="1400" b="1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de </a:t>
                      </a:r>
                      <a:r>
                        <a:rPr lang="es-MX" sz="1400" b="1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Actividades</a:t>
                      </a:r>
                      <a:endParaRPr lang="es-ES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871614"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MX" sz="1400" b="1" dirty="0" smtClean="0">
                          <a:latin typeface="Arial" pitchFamily="34" charset="0"/>
                          <a:cs typeface="Arial" pitchFamily="34" charset="0"/>
                        </a:rPr>
                        <a:t>Brigada de Primeros</a:t>
                      </a:r>
                    </a:p>
                    <a:p>
                      <a:pPr algn="l"/>
                      <a:r>
                        <a:rPr lang="es-MX" sz="1400" b="1" dirty="0" smtClean="0">
                          <a:latin typeface="Arial" pitchFamily="34" charset="0"/>
                          <a:cs typeface="Arial" pitchFamily="34" charset="0"/>
                        </a:rPr>
                        <a:t>Auxilios</a:t>
                      </a:r>
                      <a:endParaRPr lang="es-ES" sz="14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MX" sz="1400" b="1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1.-Integrar dl Comité</a:t>
                      </a:r>
                    </a:p>
                    <a:p>
                      <a:pPr algn="just"/>
                      <a:r>
                        <a:rPr lang="es-MX" sz="1400" b="1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2.-Elaborar un Programa</a:t>
                      </a:r>
                    </a:p>
                    <a:p>
                      <a:pPr algn="just"/>
                      <a:r>
                        <a:rPr lang="es-MX" sz="1400" b="1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de </a:t>
                      </a:r>
                      <a:r>
                        <a:rPr lang="es-MX" sz="1400" b="1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Actividades</a:t>
                      </a:r>
                      <a:endParaRPr lang="es-ES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</a:tr>
              <a:tr h="1048891"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MX" sz="1400" b="1" dirty="0" smtClean="0">
                          <a:latin typeface="Arial" pitchFamily="34" charset="0"/>
                          <a:cs typeface="Arial" pitchFamily="34" charset="0"/>
                        </a:rPr>
                        <a:t>Brigada de Búsqueda y</a:t>
                      </a:r>
                      <a:r>
                        <a:rPr lang="es-MX" sz="1400" b="1" baseline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s-MX" sz="1400" b="1" dirty="0" smtClean="0">
                          <a:latin typeface="Arial" pitchFamily="34" charset="0"/>
                          <a:cs typeface="Arial" pitchFamily="34" charset="0"/>
                        </a:rPr>
                        <a:t>Rescate</a:t>
                      </a:r>
                      <a:endParaRPr lang="es-ES" sz="14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MX" sz="1400" b="1" dirty="0" smtClean="0">
                          <a:latin typeface="Arial" pitchFamily="34" charset="0"/>
                          <a:cs typeface="Arial" pitchFamily="34" charset="0"/>
                        </a:rPr>
                        <a:t>1.-Conocer la Rutas de Evacuación</a:t>
                      </a:r>
                    </a:p>
                    <a:p>
                      <a:pPr algn="just"/>
                      <a:r>
                        <a:rPr lang="es-MX" sz="1400" b="1" dirty="0" smtClean="0">
                          <a:latin typeface="Arial" pitchFamily="34" charset="0"/>
                          <a:cs typeface="Arial" pitchFamily="34" charset="0"/>
                        </a:rPr>
                        <a:t>2.-Conocimiento de las Áreas de </a:t>
                      </a:r>
                      <a:r>
                        <a:rPr lang="es-MX" sz="1400" b="1" dirty="0" smtClean="0">
                          <a:latin typeface="Arial" pitchFamily="34" charset="0"/>
                          <a:cs typeface="Arial" pitchFamily="34" charset="0"/>
                        </a:rPr>
                        <a:t>Riesgo</a:t>
                      </a:r>
                      <a:endParaRPr lang="es-ES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1048891"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MX" sz="1400" b="1" dirty="0" smtClean="0">
                          <a:latin typeface="Arial" pitchFamily="34" charset="0"/>
                          <a:cs typeface="Arial" pitchFamily="34" charset="0"/>
                        </a:rPr>
                        <a:t>Brigada de Evacuación</a:t>
                      </a:r>
                      <a:r>
                        <a:rPr lang="es-MX" sz="1400" b="1" baseline="0" dirty="0" smtClean="0">
                          <a:latin typeface="Arial" pitchFamily="34" charset="0"/>
                          <a:cs typeface="Arial" pitchFamily="34" charset="0"/>
                        </a:rPr>
                        <a:t> de Inmuebles</a:t>
                      </a:r>
                      <a:endParaRPr lang="es-ES" sz="14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MX" sz="1400" b="1" dirty="0" smtClean="0">
                          <a:latin typeface="Arial" pitchFamily="34" charset="0"/>
                          <a:cs typeface="Arial" pitchFamily="34" charset="0"/>
                        </a:rPr>
                        <a:t>1.-Identificarse Ante la Población</a:t>
                      </a:r>
                    </a:p>
                    <a:p>
                      <a:pPr algn="just"/>
                      <a:r>
                        <a:rPr lang="es-MX" sz="1400" b="1" dirty="0" smtClean="0">
                          <a:latin typeface="Arial" pitchFamily="34" charset="0"/>
                          <a:cs typeface="Arial" pitchFamily="34" charset="0"/>
                        </a:rPr>
                        <a:t>2.-Verificar Rutas de </a:t>
                      </a:r>
                      <a:r>
                        <a:rPr lang="es-MX" sz="1400" b="1" dirty="0" smtClean="0">
                          <a:latin typeface="Arial" pitchFamily="34" charset="0"/>
                          <a:cs typeface="Arial" pitchFamily="34" charset="0"/>
                        </a:rPr>
                        <a:t>Evacuación</a:t>
                      </a:r>
                      <a:endParaRPr lang="es-ES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1048891"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MX" sz="1400" b="1" dirty="0" smtClean="0">
                          <a:latin typeface="Arial" pitchFamily="34" charset="0"/>
                          <a:cs typeface="Arial" pitchFamily="34" charset="0"/>
                        </a:rPr>
                        <a:t>Brigada de Combate de Incendios</a:t>
                      </a:r>
                      <a:endParaRPr lang="es-ES" sz="14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MX" sz="1400" b="1" dirty="0" smtClean="0">
                          <a:latin typeface="Arial" pitchFamily="34" charset="0"/>
                          <a:cs typeface="Arial" pitchFamily="34" charset="0"/>
                        </a:rPr>
                        <a:t>1.-Capacitación del Personal</a:t>
                      </a:r>
                    </a:p>
                    <a:p>
                      <a:pPr algn="just"/>
                      <a:r>
                        <a:rPr lang="es-MX" sz="1400" b="1" dirty="0" smtClean="0">
                          <a:latin typeface="Arial" pitchFamily="34" charset="0"/>
                          <a:cs typeface="Arial" pitchFamily="34" charset="0"/>
                        </a:rPr>
                        <a:t>2.-Elaboración de </a:t>
                      </a:r>
                      <a:r>
                        <a:rPr lang="es-MX" sz="1400" b="1" dirty="0" smtClean="0">
                          <a:latin typeface="Arial" pitchFamily="34" charset="0"/>
                          <a:cs typeface="Arial" pitchFamily="34" charset="0"/>
                        </a:rPr>
                        <a:t>Directorios</a:t>
                      </a:r>
                      <a:endParaRPr lang="es-ES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</a:tr>
              <a:tr h="871614"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MX" sz="1400" b="1" dirty="0" smtClean="0">
                          <a:latin typeface="Arial" pitchFamily="34" charset="0"/>
                          <a:cs typeface="Arial" pitchFamily="34" charset="0"/>
                        </a:rPr>
                        <a:t>Brigada de Comunicaciones</a:t>
                      </a:r>
                      <a:endParaRPr lang="es-ES" sz="14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defTabSz="9142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1" dirty="0" smtClean="0">
                          <a:latin typeface="Arial" pitchFamily="34" charset="0"/>
                          <a:cs typeface="Arial" pitchFamily="34" charset="0"/>
                        </a:rPr>
                        <a:t>1.-Comunicación Permanente con todas las Brigadas y</a:t>
                      </a:r>
                      <a:r>
                        <a:rPr lang="es-MX" sz="1400" b="1" baseline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s-MX" sz="1400" b="1" dirty="0" smtClean="0">
                          <a:latin typeface="Arial" pitchFamily="34" charset="0"/>
                          <a:cs typeface="Arial" pitchFamily="34" charset="0"/>
                        </a:rPr>
                        <a:t>Autoridades</a:t>
                      </a:r>
                      <a:endParaRPr lang="es-ES" sz="1400" b="1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just"/>
                      <a:endParaRPr lang="es-ES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2 Rectángulo"/>
          <p:cNvSpPr/>
          <p:nvPr/>
        </p:nvSpPr>
        <p:spPr>
          <a:xfrm>
            <a:off x="1714480" y="0"/>
            <a:ext cx="65722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1800" b="1" dirty="0" smtClean="0">
                <a:latin typeface="Arial" pitchFamily="34" charset="0"/>
                <a:cs typeface="Arial" pitchFamily="34" charset="0"/>
              </a:rPr>
              <a:t>Comité de Prevención y Resiliencia Escolar</a:t>
            </a:r>
            <a:endParaRPr lang="es-ES" sz="18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4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9873262"/>
              </p:ext>
            </p:extLst>
          </p:nvPr>
        </p:nvGraphicFramePr>
        <p:xfrm>
          <a:off x="0" y="428604"/>
          <a:ext cx="9144001" cy="67217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87624"/>
                <a:gridCol w="3098624"/>
                <a:gridCol w="3670128"/>
                <a:gridCol w="1187625"/>
              </a:tblGrid>
              <a:tr h="279082">
                <a:tc>
                  <a:txBody>
                    <a:bodyPr/>
                    <a:lstStyle/>
                    <a:p>
                      <a:r>
                        <a:rPr lang="es-MX" dirty="0" smtClean="0"/>
                        <a:t>NOMBRE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 smtClean="0"/>
                        <a:t>CARGO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 smtClean="0"/>
                        <a:t>RESPONSABILIDAD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 smtClean="0"/>
                        <a:t>TELEFONO</a:t>
                      </a:r>
                      <a:endParaRPr lang="es-ES" dirty="0"/>
                    </a:p>
                  </a:txBody>
                  <a:tcPr/>
                </a:tc>
              </a:tr>
              <a:tr h="558711"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MX" sz="1400" b="1" dirty="0" err="1" smtClean="0">
                          <a:latin typeface="Arial" pitchFamily="34" charset="0"/>
                          <a:cs typeface="Arial" pitchFamily="34" charset="0"/>
                        </a:rPr>
                        <a:t>Sria</a:t>
                      </a:r>
                      <a:r>
                        <a:rPr lang="es-MX" sz="1400" b="1" dirty="0" smtClean="0"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  <a:r>
                        <a:rPr lang="es-MX" sz="1400" b="1" baseline="0" dirty="0" smtClean="0">
                          <a:latin typeface="Arial" pitchFamily="34" charset="0"/>
                          <a:cs typeface="Arial" pitchFamily="34" charset="0"/>
                        </a:rPr>
                        <a:t> d</a:t>
                      </a:r>
                      <a:r>
                        <a:rPr lang="es-MX" sz="1400" b="1" dirty="0" smtClean="0">
                          <a:latin typeface="Arial" pitchFamily="34" charset="0"/>
                          <a:cs typeface="Arial" pitchFamily="34" charset="0"/>
                        </a:rPr>
                        <a:t>e Honestidad y</a:t>
                      </a:r>
                      <a:r>
                        <a:rPr lang="es-MX" sz="1400" b="1" baseline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s-MX" sz="1400" b="1" dirty="0" smtClean="0">
                          <a:latin typeface="Arial" pitchFamily="34" charset="0"/>
                          <a:cs typeface="Arial" pitchFamily="34" charset="0"/>
                        </a:rPr>
                        <a:t>Civismo</a:t>
                      </a:r>
                      <a:endParaRPr lang="es-ES" sz="14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b="1" dirty="0" smtClean="0">
                          <a:latin typeface="Arial" pitchFamily="34" charset="0"/>
                          <a:cs typeface="Arial" pitchFamily="34" charset="0"/>
                        </a:rPr>
                        <a:t>Verificar el buen manejo de los recursos y preservar las leyes.</a:t>
                      </a:r>
                      <a:endParaRPr lang="es-ES" sz="14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/>
                    </a:p>
                  </a:txBody>
                  <a:tcPr/>
                </a:tc>
              </a:tr>
              <a:tr h="618734"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MX" sz="1400" b="1" dirty="0" err="1" smtClean="0">
                          <a:latin typeface="Arial" pitchFamily="34" charset="0"/>
                          <a:cs typeface="Arial" pitchFamily="34" charset="0"/>
                        </a:rPr>
                        <a:t>Sria</a:t>
                      </a:r>
                      <a:r>
                        <a:rPr lang="es-MX" sz="1400" b="1" dirty="0" smtClean="0">
                          <a:latin typeface="Arial" pitchFamily="34" charset="0"/>
                          <a:cs typeface="Arial" pitchFamily="34" charset="0"/>
                        </a:rPr>
                        <a:t>. de Igualdad de Genero</a:t>
                      </a:r>
                      <a:endParaRPr lang="es-ES" sz="14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b="1" dirty="0" smtClean="0">
                          <a:latin typeface="Arial" pitchFamily="34" charset="0"/>
                          <a:cs typeface="Arial" pitchFamily="34" charset="0"/>
                        </a:rPr>
                        <a:t>Respetar la equidad así como</a:t>
                      </a:r>
                      <a:r>
                        <a:rPr lang="es-ES" sz="1400" b="1" baseline="0" dirty="0" smtClean="0">
                          <a:latin typeface="Arial" pitchFamily="34" charset="0"/>
                          <a:cs typeface="Arial" pitchFamily="34" charset="0"/>
                        </a:rPr>
                        <a:t> los derechos de las niñas y niños</a:t>
                      </a:r>
                      <a:endParaRPr lang="es-ES" sz="14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/>
                    </a:p>
                  </a:txBody>
                  <a:tcPr/>
                </a:tc>
              </a:tr>
              <a:tr h="418803"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MX" sz="1400" b="1" dirty="0" err="1" smtClean="0">
                          <a:latin typeface="Arial" pitchFamily="34" charset="0"/>
                          <a:cs typeface="Arial" pitchFamily="34" charset="0"/>
                        </a:rPr>
                        <a:t>Sria</a:t>
                      </a:r>
                      <a:r>
                        <a:rPr lang="es-MX" sz="1400" b="1" dirty="0" smtClean="0">
                          <a:latin typeface="Arial" pitchFamily="34" charset="0"/>
                          <a:cs typeface="Arial" pitchFamily="34" charset="0"/>
                        </a:rPr>
                        <a:t>. de  Protección Civil</a:t>
                      </a:r>
                      <a:endParaRPr lang="es-ES" sz="14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b="1" dirty="0" smtClean="0">
                          <a:latin typeface="Arial" pitchFamily="34" charset="0"/>
                          <a:cs typeface="Arial" pitchFamily="34" charset="0"/>
                        </a:rPr>
                        <a:t>Identificar los riesgos y organizar</a:t>
                      </a:r>
                      <a:r>
                        <a:rPr lang="es-ES" sz="1400" b="1" baseline="0" dirty="0" smtClean="0">
                          <a:latin typeface="Arial" pitchFamily="34" charset="0"/>
                          <a:cs typeface="Arial" pitchFamily="34" charset="0"/>
                        </a:rPr>
                        <a:t> el comité escolar.</a:t>
                      </a:r>
                      <a:endParaRPr lang="es-ES" sz="14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/>
                    </a:p>
                  </a:txBody>
                  <a:tcPr/>
                </a:tc>
              </a:tr>
              <a:tr h="461669"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MX" sz="1400" b="1" dirty="0" err="1" smtClean="0">
                          <a:latin typeface="Arial" pitchFamily="34" charset="0"/>
                          <a:cs typeface="Arial" pitchFamily="34" charset="0"/>
                        </a:rPr>
                        <a:t>Sria</a:t>
                      </a:r>
                      <a:r>
                        <a:rPr lang="es-MX" sz="1400" b="1" dirty="0" smtClean="0">
                          <a:latin typeface="Arial" pitchFamily="34" charset="0"/>
                          <a:cs typeface="Arial" pitchFamily="34" charset="0"/>
                        </a:rPr>
                        <a:t>. de Obras Públicas</a:t>
                      </a:r>
                      <a:endParaRPr lang="es-ES" sz="14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b="1" dirty="0" smtClean="0">
                          <a:latin typeface="Arial" pitchFamily="34" charset="0"/>
                          <a:cs typeface="Arial" pitchFamily="34" charset="0"/>
                        </a:rPr>
                        <a:t>Verificar el buen estado y conservación del inmueble</a:t>
                      </a:r>
                      <a:endParaRPr lang="es-ES" sz="14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/>
                    </a:p>
                  </a:txBody>
                  <a:tcPr/>
                </a:tc>
              </a:tr>
              <a:tr h="569216"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MX" sz="1400" b="1" dirty="0" err="1" smtClean="0">
                          <a:latin typeface="Arial" pitchFamily="34" charset="0"/>
                          <a:cs typeface="Arial" pitchFamily="34" charset="0"/>
                        </a:rPr>
                        <a:t>Sria</a:t>
                      </a:r>
                      <a:r>
                        <a:rPr lang="es-MX" sz="1400" b="1" dirty="0" smtClean="0">
                          <a:latin typeface="Arial" pitchFamily="34" charset="0"/>
                          <a:cs typeface="Arial" pitchFamily="34" charset="0"/>
                        </a:rPr>
                        <a:t>. de  Medio Ambiente</a:t>
                      </a:r>
                      <a:endParaRPr lang="es-ES" sz="14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b="1" dirty="0" smtClean="0">
                          <a:latin typeface="Arial" pitchFamily="34" charset="0"/>
                          <a:cs typeface="Arial" pitchFamily="34" charset="0"/>
                        </a:rPr>
                        <a:t>Difundir</a:t>
                      </a:r>
                      <a:r>
                        <a:rPr lang="es-ES" sz="1400" b="1" baseline="0" dirty="0" smtClean="0">
                          <a:latin typeface="Arial" pitchFamily="34" charset="0"/>
                          <a:cs typeface="Arial" pitchFamily="34" charset="0"/>
                        </a:rPr>
                        <a:t> medidas para preservar y cuidar la naturaleza</a:t>
                      </a:r>
                      <a:endParaRPr lang="es-ES" sz="14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/>
                    </a:p>
                  </a:txBody>
                  <a:tcPr/>
                </a:tc>
              </a:tr>
              <a:tr h="431490"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MX" sz="1400" b="1" dirty="0" err="1" smtClean="0">
                          <a:latin typeface="Arial" pitchFamily="34" charset="0"/>
                          <a:cs typeface="Arial" pitchFamily="34" charset="0"/>
                        </a:rPr>
                        <a:t>Sria</a:t>
                      </a:r>
                      <a:r>
                        <a:rPr lang="es-MX" sz="1400" b="1" dirty="0" smtClean="0">
                          <a:latin typeface="Arial" pitchFamily="34" charset="0"/>
                          <a:cs typeface="Arial" pitchFamily="34" charset="0"/>
                        </a:rPr>
                        <a:t>. de</a:t>
                      </a:r>
                      <a:r>
                        <a:rPr lang="es-MX" sz="1400" b="1" baseline="0" dirty="0" smtClean="0">
                          <a:latin typeface="Arial" pitchFamily="34" charset="0"/>
                          <a:cs typeface="Arial" pitchFamily="34" charset="0"/>
                        </a:rPr>
                        <a:t> Salud</a:t>
                      </a:r>
                    </a:p>
                    <a:p>
                      <a:pPr algn="l"/>
                      <a:endParaRPr lang="es-E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b="1" dirty="0" smtClean="0">
                          <a:latin typeface="Arial" pitchFamily="34" charset="0"/>
                          <a:cs typeface="Arial" pitchFamily="34" charset="0"/>
                        </a:rPr>
                        <a:t>Cuidar alimentación y prevención</a:t>
                      </a:r>
                      <a:r>
                        <a:rPr lang="es-ES" sz="1400" b="1" baseline="0" dirty="0" smtClean="0">
                          <a:latin typeface="Arial" pitchFamily="34" charset="0"/>
                          <a:cs typeface="Arial" pitchFamily="34" charset="0"/>
                        </a:rPr>
                        <a:t> de enfermedades</a:t>
                      </a:r>
                      <a:endParaRPr lang="es-ES" sz="14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/>
                    </a:p>
                  </a:txBody>
                  <a:tcPr/>
                </a:tc>
              </a:tr>
              <a:tr h="617232"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MX" sz="1400" b="1" dirty="0" err="1" smtClean="0">
                          <a:latin typeface="Arial" pitchFamily="34" charset="0"/>
                          <a:cs typeface="Arial" pitchFamily="34" charset="0"/>
                        </a:rPr>
                        <a:t>Sria</a:t>
                      </a:r>
                      <a:r>
                        <a:rPr lang="es-MX" sz="1400" b="1" dirty="0" smtClean="0">
                          <a:latin typeface="Arial" pitchFamily="34" charset="0"/>
                          <a:cs typeface="Arial" pitchFamily="34" charset="0"/>
                        </a:rPr>
                        <a:t>. de Seguridad y Prevención</a:t>
                      </a:r>
                      <a:endParaRPr lang="es-ES" sz="14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b="1" dirty="0" smtClean="0">
                          <a:latin typeface="Arial" pitchFamily="34" charset="0"/>
                          <a:cs typeface="Arial" pitchFamily="34" charset="0"/>
                        </a:rPr>
                        <a:t>Cuidar la integridad</a:t>
                      </a:r>
                      <a:r>
                        <a:rPr lang="es-ES" sz="1400" b="1" baseline="0" dirty="0" smtClean="0">
                          <a:latin typeface="Arial" pitchFamily="34" charset="0"/>
                          <a:cs typeface="Arial" pitchFamily="34" charset="0"/>
                        </a:rPr>
                        <a:t> de la comunidad,  verificar consumo de drogas y evitarlas  </a:t>
                      </a:r>
                      <a:endParaRPr lang="es-ES" sz="14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/>
                    </a:p>
                  </a:txBody>
                  <a:tcPr/>
                </a:tc>
              </a:tr>
              <a:tr h="748693"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MX" sz="1400" b="1" dirty="0" err="1" smtClean="0">
                          <a:latin typeface="Arial" pitchFamily="34" charset="0"/>
                          <a:cs typeface="Arial" pitchFamily="34" charset="0"/>
                        </a:rPr>
                        <a:t>Sria</a:t>
                      </a:r>
                      <a:r>
                        <a:rPr lang="es-MX" sz="1400" b="1" dirty="0" smtClean="0">
                          <a:latin typeface="Arial" pitchFamily="34" charset="0"/>
                          <a:cs typeface="Arial" pitchFamily="34" charset="0"/>
                        </a:rPr>
                        <a:t>. de Bienestar</a:t>
                      </a:r>
                      <a:endParaRPr lang="es-ES" sz="14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400" b="1" dirty="0" smtClean="0">
                          <a:latin typeface="Arial" pitchFamily="34" charset="0"/>
                          <a:cs typeface="Arial" pitchFamily="34" charset="0"/>
                        </a:rPr>
                        <a:t>Instrumentar  proyectos de</a:t>
                      </a:r>
                      <a:r>
                        <a:rPr lang="es-MX" sz="1400" b="1" baseline="0" dirty="0" smtClean="0">
                          <a:latin typeface="Arial" pitchFamily="34" charset="0"/>
                          <a:cs typeface="Arial" pitchFamily="34" charset="0"/>
                        </a:rPr>
                        <a:t> inclusión para grupos vulnerables(niñas , niños y  adolescentes)</a:t>
                      </a:r>
                      <a:endParaRPr lang="es-ES" sz="14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/>
                    </a:p>
                  </a:txBody>
                  <a:tcPr/>
                </a:tc>
              </a:tr>
              <a:tr h="1704114"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MX" sz="1400" b="1" dirty="0" err="1" smtClean="0">
                          <a:latin typeface="Arial" pitchFamily="34" charset="0"/>
                          <a:cs typeface="Arial" pitchFamily="34" charset="0"/>
                        </a:rPr>
                        <a:t>Sria</a:t>
                      </a:r>
                      <a:r>
                        <a:rPr lang="es-MX" sz="1400" b="1" dirty="0" smtClean="0">
                          <a:latin typeface="Arial" pitchFamily="34" charset="0"/>
                          <a:cs typeface="Arial" pitchFamily="34" charset="0"/>
                        </a:rPr>
                        <a:t>. Ejecutiva</a:t>
                      </a:r>
                      <a:r>
                        <a:rPr lang="es-MX" sz="1400" b="1" baseline="0" dirty="0" smtClean="0">
                          <a:latin typeface="Arial" pitchFamily="34" charset="0"/>
                          <a:cs typeface="Arial" pitchFamily="34" charset="0"/>
                        </a:rPr>
                        <a:t> del Sistema de Protección de Niñas, Niños Y Adolescentes</a:t>
                      </a:r>
                      <a:endParaRPr lang="es-ES" sz="14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" sz="1200" b="1" dirty="0" smtClean="0">
                          <a:latin typeface="Arial" pitchFamily="34" charset="0"/>
                          <a:cs typeface="Arial" pitchFamily="34" charset="0"/>
                        </a:rPr>
                        <a:t>Todas las niñas, niños y adolescentes puedan exigir y ejercer sus derechos humanos, ya no como objetos de protección, sino como responsables de decidir y opinar lo que consideran mejor para ellas y ellos.</a:t>
                      </a:r>
                      <a:endParaRPr lang="es-ES" sz="12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2 CuadroTexto"/>
          <p:cNvSpPr txBox="1"/>
          <p:nvPr/>
        </p:nvSpPr>
        <p:spPr>
          <a:xfrm>
            <a:off x="4500562" y="6143644"/>
            <a:ext cx="184731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" dirty="0"/>
          </a:p>
        </p:txBody>
      </p:sp>
      <p:sp>
        <p:nvSpPr>
          <p:cNvPr id="4" name="3 CuadroTexto"/>
          <p:cNvSpPr txBox="1"/>
          <p:nvPr/>
        </p:nvSpPr>
        <p:spPr>
          <a:xfrm>
            <a:off x="4572000" y="6504057"/>
            <a:ext cx="184731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" dirty="0"/>
          </a:p>
        </p:txBody>
      </p:sp>
      <p:sp>
        <p:nvSpPr>
          <p:cNvPr id="2" name="CuadroTexto 1"/>
          <p:cNvSpPr txBox="1"/>
          <p:nvPr/>
        </p:nvSpPr>
        <p:spPr>
          <a:xfrm>
            <a:off x="2000232" y="0"/>
            <a:ext cx="60486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800" b="1" dirty="0" smtClean="0">
                <a:latin typeface="Arial" pitchFamily="34" charset="0"/>
                <a:cs typeface="Arial" pitchFamily="34" charset="0"/>
              </a:rPr>
              <a:t>Cargos para las Niñas, Niños y Adolecentes</a:t>
            </a:r>
            <a:endParaRPr lang="es-MX" sz="18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85639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395536" y="620688"/>
            <a:ext cx="828092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800" b="1" dirty="0">
                <a:latin typeface="Arial" pitchFamily="34" charset="0"/>
                <a:cs typeface="Arial" pitchFamily="34" charset="0"/>
              </a:rPr>
              <a:t>P</a:t>
            </a:r>
            <a:r>
              <a:rPr lang="es-ES" sz="2800" b="1" dirty="0" smtClean="0">
                <a:latin typeface="Arial" pitchFamily="34" charset="0"/>
                <a:cs typeface="Arial" pitchFamily="34" charset="0"/>
              </a:rPr>
              <a:t>rocedimiento para la elección de los niños, niñas y adolescentes lideres</a:t>
            </a:r>
            <a:endParaRPr lang="es-E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357158" y="2143116"/>
            <a:ext cx="8496944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3200" dirty="0" smtClean="0">
                <a:latin typeface="Arial" pitchFamily="34" charset="0"/>
                <a:cs typeface="Arial" pitchFamily="34" charset="0"/>
              </a:rPr>
              <a:t>En cada salón se debe de elegir democráticamente a un líder para que participe activamente en las actividades del lunes preventivo y para que participe en la elección de los secretarios de gabinete que conformarán el comité de prevención y resiliencia escolar.</a:t>
            </a:r>
            <a:endParaRPr lang="es-MX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Resultado de imagen para leon con pres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3" name="Rectángulo 2"/>
          <p:cNvSpPr/>
          <p:nvPr/>
        </p:nvSpPr>
        <p:spPr>
          <a:xfrm>
            <a:off x="460375" y="1159148"/>
            <a:ext cx="8360097" cy="51891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9388" algn="just" defTabSz="893763">
              <a:spcBef>
                <a:spcPct val="20000"/>
              </a:spcBef>
              <a:buFont typeface="Wingdings" pitchFamily="2" charset="2"/>
              <a:buChar char="ü"/>
            </a:pPr>
            <a:r>
              <a:rPr lang="es-MX" sz="2400" b="1" dirty="0"/>
              <a:t>Colaborar en la elaboración del diagnóstico </a:t>
            </a:r>
            <a:r>
              <a:rPr lang="es-MX" sz="2400" b="1" dirty="0" smtClean="0"/>
              <a:t>de riesgos internos y externos.</a:t>
            </a:r>
            <a:endParaRPr lang="es-MX" sz="2400" b="1" dirty="0"/>
          </a:p>
          <a:p>
            <a:pPr marL="179388" algn="just" defTabSz="893763">
              <a:spcBef>
                <a:spcPct val="20000"/>
              </a:spcBef>
              <a:buFont typeface="Wingdings" pitchFamily="2" charset="2"/>
              <a:buChar char="ü"/>
            </a:pPr>
            <a:r>
              <a:rPr lang="es-MX" sz="2400" b="1" dirty="0"/>
              <a:t>Implementar las acciones contenidas en el </a:t>
            </a:r>
            <a:r>
              <a:rPr lang="es-MX" sz="2400" b="1" dirty="0" smtClean="0"/>
              <a:t>Plan Escolar de Prevención y Resiliencia.</a:t>
            </a:r>
            <a:endParaRPr lang="es-MX" sz="2400" b="1" dirty="0"/>
          </a:p>
          <a:p>
            <a:pPr marL="179388" algn="just" defTabSz="893763">
              <a:spcBef>
                <a:spcPct val="20000"/>
              </a:spcBef>
              <a:buFont typeface="Wingdings" pitchFamily="2" charset="2"/>
              <a:buChar char="ü"/>
            </a:pPr>
            <a:r>
              <a:rPr lang="es-MX" sz="2400" b="1" dirty="0"/>
              <a:t>Capacitarse en las fases de Prevención, auxilio y vuelta a la </a:t>
            </a:r>
          </a:p>
          <a:p>
            <a:pPr marL="179388" algn="just" defTabSz="893763">
              <a:spcBef>
                <a:spcPct val="20000"/>
              </a:spcBef>
              <a:buFont typeface="Wingdings" pitchFamily="2" charset="2"/>
              <a:buNone/>
            </a:pPr>
            <a:r>
              <a:rPr lang="es-MX" sz="2400" b="1" dirty="0"/>
              <a:t>Normalidad.</a:t>
            </a:r>
          </a:p>
          <a:p>
            <a:pPr marL="179388" algn="just" defTabSz="893763">
              <a:spcBef>
                <a:spcPct val="20000"/>
              </a:spcBef>
              <a:buFont typeface="Wingdings" pitchFamily="2" charset="2"/>
              <a:buChar char="ü"/>
            </a:pPr>
            <a:r>
              <a:rPr lang="es-MX" sz="2400" b="1" dirty="0"/>
              <a:t>Ejecutar las medidas de prevención, afrontar y disminuir los </a:t>
            </a:r>
          </a:p>
          <a:p>
            <a:pPr marL="179388" algn="just" defTabSz="893763">
              <a:spcBef>
                <a:spcPct val="20000"/>
              </a:spcBef>
              <a:buFont typeface="Wingdings" pitchFamily="2" charset="2"/>
              <a:buNone/>
            </a:pPr>
            <a:r>
              <a:rPr lang="es-MX" sz="2400" b="1" dirty="0"/>
              <a:t>riesgos ante un desastre.</a:t>
            </a:r>
          </a:p>
          <a:p>
            <a:pPr marL="179388" algn="just" defTabSz="893763">
              <a:spcBef>
                <a:spcPct val="20000"/>
              </a:spcBef>
              <a:buFont typeface="Wingdings" pitchFamily="2" charset="2"/>
              <a:buChar char="ü"/>
            </a:pPr>
            <a:r>
              <a:rPr lang="es-MX" sz="2400" b="1" dirty="0"/>
              <a:t>Participar en los ejercicios de simulacros.</a:t>
            </a:r>
          </a:p>
          <a:p>
            <a:pPr marL="179388" algn="just" defTabSz="893763">
              <a:spcBef>
                <a:spcPct val="20000"/>
              </a:spcBef>
              <a:buFont typeface="Wingdings" pitchFamily="2" charset="2"/>
              <a:buChar char="ü"/>
            </a:pPr>
            <a:r>
              <a:rPr lang="es-MX" sz="2400" b="1" dirty="0"/>
              <a:t>Acopio y transmisión de la información.</a:t>
            </a:r>
          </a:p>
          <a:p>
            <a:pPr marL="179388" algn="just" defTabSz="893763">
              <a:spcBef>
                <a:spcPct val="20000"/>
              </a:spcBef>
              <a:buFont typeface="Wingdings" pitchFamily="2" charset="2"/>
              <a:buChar char="ü"/>
            </a:pPr>
            <a:r>
              <a:rPr lang="es-MX" sz="2400" b="1" dirty="0"/>
              <a:t>Colaborar con otras brigadas. </a:t>
            </a:r>
          </a:p>
          <a:p>
            <a:pPr marL="179388" algn="just" defTabSz="893763">
              <a:spcBef>
                <a:spcPct val="20000"/>
              </a:spcBef>
              <a:buFont typeface="Wingdings" pitchFamily="2" charset="2"/>
              <a:buChar char="ü"/>
            </a:pPr>
            <a:r>
              <a:rPr lang="es-MX" sz="2400" b="1" dirty="0"/>
              <a:t>Implementar programas de prevención.</a:t>
            </a:r>
            <a:endParaRPr lang="es-MX" sz="2400" dirty="0">
              <a:solidFill>
                <a:schemeClr val="bg1"/>
              </a:solidFill>
            </a:endParaRPr>
          </a:p>
        </p:txBody>
      </p:sp>
      <p:sp>
        <p:nvSpPr>
          <p:cNvPr id="14" name="Text Box 67"/>
          <p:cNvSpPr txBox="1">
            <a:spLocks noChangeArrowheads="1"/>
          </p:cNvSpPr>
          <p:nvPr/>
        </p:nvSpPr>
        <p:spPr bwMode="auto">
          <a:xfrm>
            <a:off x="1763713" y="260350"/>
            <a:ext cx="59404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s-ES_tradnl" sz="2000" b="1" dirty="0" smtClean="0">
                <a:solidFill>
                  <a:srgbClr val="002060"/>
                </a:solidFill>
                <a:latin typeface="Arial" charset="0"/>
              </a:rPr>
              <a:t>Funciones Generales de las Brigadas </a:t>
            </a:r>
            <a:endParaRPr lang="es-ES_tradnl" sz="2000" b="1" dirty="0">
              <a:solidFill>
                <a:srgbClr val="002060"/>
              </a:solidFill>
              <a:latin typeface="Arial" charset="0"/>
            </a:endParaRPr>
          </a:p>
        </p:txBody>
      </p:sp>
      <p:pic>
        <p:nvPicPr>
          <p:cNvPr id="15" name="Picture 77" descr="BD06995_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43663" y="3933057"/>
            <a:ext cx="1873250" cy="212484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9995682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65" descr="j0219121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51500" y="2924944"/>
            <a:ext cx="2520950" cy="2016125"/>
          </a:xfrm>
          <a:prstGeom prst="rect">
            <a:avLst/>
          </a:prstGeom>
          <a:noFill/>
        </p:spPr>
      </p:pic>
      <p:sp>
        <p:nvSpPr>
          <p:cNvPr id="2" name="Rectángulo 1"/>
          <p:cNvSpPr/>
          <p:nvPr/>
        </p:nvSpPr>
        <p:spPr>
          <a:xfrm>
            <a:off x="1043608" y="1700808"/>
            <a:ext cx="7200800" cy="43027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9388" algn="just" defTabSz="893763">
              <a:spcBef>
                <a:spcPct val="20000"/>
              </a:spcBef>
              <a:buFont typeface="Wingdings" pitchFamily="2" charset="2"/>
              <a:buChar char="ü"/>
            </a:pPr>
            <a:r>
              <a:rPr lang="es-MX" sz="2400" b="1" dirty="0"/>
              <a:t>Deben ser aptos para tomar decisiones.</a:t>
            </a:r>
          </a:p>
          <a:p>
            <a:pPr marL="179388" algn="just" defTabSz="893763">
              <a:spcBef>
                <a:spcPct val="20000"/>
              </a:spcBef>
              <a:buFont typeface="Wingdings" pitchFamily="2" charset="2"/>
              <a:buChar char="ü"/>
            </a:pPr>
            <a:r>
              <a:rPr lang="es-MX" sz="2400" b="1" dirty="0"/>
              <a:t>Tener buena salud.</a:t>
            </a:r>
          </a:p>
          <a:p>
            <a:pPr marL="179388" algn="just" defTabSz="893763">
              <a:spcBef>
                <a:spcPct val="20000"/>
              </a:spcBef>
              <a:buFont typeface="Wingdings" pitchFamily="2" charset="2"/>
              <a:buChar char="ü"/>
            </a:pPr>
            <a:r>
              <a:rPr lang="es-MX" sz="2400" b="1" dirty="0" smtClean="0"/>
              <a:t>Tener interés  </a:t>
            </a:r>
            <a:r>
              <a:rPr lang="es-MX" sz="2400" b="1" dirty="0"/>
              <a:t>en </a:t>
            </a:r>
            <a:r>
              <a:rPr lang="es-MX" sz="2400" b="1" dirty="0" smtClean="0"/>
              <a:t>la Gestión Integral de Desastres.</a:t>
            </a:r>
            <a:endParaRPr lang="es-MX" sz="2400" b="1" dirty="0"/>
          </a:p>
          <a:p>
            <a:pPr marL="179388" algn="just" defTabSz="893763">
              <a:spcBef>
                <a:spcPct val="20000"/>
              </a:spcBef>
              <a:buFont typeface="Wingdings" pitchFamily="2" charset="2"/>
              <a:buChar char="ü"/>
            </a:pPr>
            <a:r>
              <a:rPr lang="es-MX" sz="2400" b="1" dirty="0"/>
              <a:t>Ser persona mentalmente dispuesta para realizar este tipo </a:t>
            </a:r>
            <a:r>
              <a:rPr lang="es-MX" sz="2400" b="1" dirty="0" smtClean="0"/>
              <a:t>de tareas.</a:t>
            </a:r>
            <a:endParaRPr lang="es-MX" sz="2400" b="1" dirty="0"/>
          </a:p>
          <a:p>
            <a:pPr marL="179388" algn="just" defTabSz="893763">
              <a:spcBef>
                <a:spcPct val="20000"/>
              </a:spcBef>
              <a:buFont typeface="Wingdings" pitchFamily="2" charset="2"/>
              <a:buChar char="ü"/>
            </a:pPr>
            <a:r>
              <a:rPr lang="es-MX" sz="2400" b="1" dirty="0"/>
              <a:t>Tener don de mando. </a:t>
            </a:r>
          </a:p>
          <a:p>
            <a:pPr marL="179388" algn="just" defTabSz="893763">
              <a:spcBef>
                <a:spcPct val="20000"/>
              </a:spcBef>
              <a:buFont typeface="Wingdings" pitchFamily="2" charset="2"/>
              <a:buChar char="ü"/>
            </a:pPr>
            <a:r>
              <a:rPr lang="es-MX" sz="2400" b="1" dirty="0"/>
              <a:t>Ser disciplinado</a:t>
            </a:r>
            <a:r>
              <a:rPr lang="es-MX" sz="2400" b="1" dirty="0" smtClean="0"/>
              <a:t>.</a:t>
            </a:r>
          </a:p>
          <a:p>
            <a:pPr marL="179388" algn="just" defTabSz="893763">
              <a:spcBef>
                <a:spcPct val="20000"/>
              </a:spcBef>
              <a:buFont typeface="Wingdings" pitchFamily="2" charset="2"/>
              <a:buChar char="ü"/>
            </a:pPr>
            <a:r>
              <a:rPr lang="es-MX" sz="2400" b="1" dirty="0" smtClean="0"/>
              <a:t>Ser altruistas.</a:t>
            </a:r>
          </a:p>
          <a:p>
            <a:pPr marL="179388" algn="just" defTabSz="893763">
              <a:spcBef>
                <a:spcPct val="20000"/>
              </a:spcBef>
              <a:buFont typeface="Wingdings" pitchFamily="2" charset="2"/>
              <a:buChar char="ü"/>
            </a:pPr>
            <a:r>
              <a:rPr lang="es-MX" sz="2400" b="1" dirty="0" smtClean="0"/>
              <a:t>Ser alumno de 3°, 4° , 5° o 6 grado de primaria y/o 2° o 3° de secundaria.</a:t>
            </a:r>
            <a:r>
              <a:rPr lang="es-MX" sz="2400" b="1" dirty="0" smtClean="0">
                <a:solidFill>
                  <a:schemeClr val="bg1"/>
                </a:solidFill>
              </a:rPr>
              <a:t>er</a:t>
            </a:r>
            <a:endParaRPr lang="es-MX" sz="2400" dirty="0">
              <a:solidFill>
                <a:schemeClr val="bg1"/>
              </a:solidFill>
            </a:endParaRPr>
          </a:p>
        </p:txBody>
      </p:sp>
      <p:sp>
        <p:nvSpPr>
          <p:cNvPr id="10" name="Text Box 62"/>
          <p:cNvSpPr txBox="1">
            <a:spLocks noChangeArrowheads="1"/>
          </p:cNvSpPr>
          <p:nvPr/>
        </p:nvSpPr>
        <p:spPr bwMode="auto">
          <a:xfrm>
            <a:off x="106363" y="943893"/>
            <a:ext cx="892968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s-ES_tradnl" sz="2000" b="1" dirty="0" smtClean="0">
                <a:solidFill>
                  <a:srgbClr val="002060"/>
                </a:solidFill>
                <a:latin typeface="Arial" charset="0"/>
              </a:rPr>
              <a:t>Características  de </a:t>
            </a:r>
            <a:r>
              <a:rPr lang="es-ES_tradnl" sz="2000" b="1" dirty="0">
                <a:solidFill>
                  <a:srgbClr val="002060"/>
                </a:solidFill>
                <a:latin typeface="Arial" charset="0"/>
              </a:rPr>
              <a:t>l</a:t>
            </a:r>
            <a:r>
              <a:rPr lang="es-ES_tradnl" sz="2000" b="1" dirty="0" smtClean="0">
                <a:solidFill>
                  <a:srgbClr val="002060"/>
                </a:solidFill>
                <a:latin typeface="Arial" charset="0"/>
              </a:rPr>
              <a:t>os Integrantes de </a:t>
            </a:r>
            <a:r>
              <a:rPr lang="es-ES_tradnl" sz="2000" b="1" dirty="0">
                <a:solidFill>
                  <a:srgbClr val="002060"/>
                </a:solidFill>
                <a:latin typeface="Arial" charset="0"/>
              </a:rPr>
              <a:t>l</a:t>
            </a:r>
            <a:r>
              <a:rPr lang="es-ES_tradnl" sz="2000" b="1" dirty="0" smtClean="0">
                <a:solidFill>
                  <a:srgbClr val="002060"/>
                </a:solidFill>
                <a:latin typeface="Arial" charset="0"/>
              </a:rPr>
              <a:t>as Brigadas </a:t>
            </a:r>
            <a:endParaRPr lang="es-ES_tradnl" sz="2000" b="1" dirty="0">
              <a:solidFill>
                <a:srgbClr val="002060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44912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9"/>
          <p:cNvSpPr txBox="1">
            <a:spLocks noChangeArrowheads="1"/>
          </p:cNvSpPr>
          <p:nvPr/>
        </p:nvSpPr>
        <p:spPr bwMode="auto">
          <a:xfrm>
            <a:off x="923829" y="1272371"/>
            <a:ext cx="3311525" cy="34317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1400" b="1" dirty="0" smtClean="0">
                <a:latin typeface="Arial" charset="0"/>
                <a:cs typeface="Times New Roman" pitchFamily="18" charset="0"/>
              </a:rPr>
              <a:t>Fase Prevención</a:t>
            </a:r>
          </a:p>
          <a:p>
            <a:pPr algn="just">
              <a:spcBef>
                <a:spcPct val="50000"/>
              </a:spcBef>
              <a:buFontTx/>
              <a:buChar char="•"/>
            </a:pPr>
            <a:r>
              <a:rPr lang="es-ES" sz="1400" dirty="0" smtClean="0">
                <a:latin typeface="Arial" charset="0"/>
                <a:cs typeface="Times New Roman" pitchFamily="18" charset="0"/>
              </a:rPr>
              <a:t>Identificarse </a:t>
            </a:r>
            <a:r>
              <a:rPr lang="es-ES" sz="1400" dirty="0">
                <a:latin typeface="Arial" charset="0"/>
                <a:cs typeface="Times New Roman" pitchFamily="18" charset="0"/>
              </a:rPr>
              <a:t>ante la población.</a:t>
            </a:r>
          </a:p>
          <a:p>
            <a:pPr algn="just">
              <a:spcBef>
                <a:spcPct val="50000"/>
              </a:spcBef>
              <a:buFontTx/>
              <a:buChar char="•"/>
            </a:pPr>
            <a:r>
              <a:rPr lang="es-ES" sz="1400" dirty="0">
                <a:latin typeface="Arial" charset="0"/>
                <a:cs typeface="Times New Roman" pitchFamily="18" charset="0"/>
              </a:rPr>
              <a:t>Llevar a cabo programas de difusión y </a:t>
            </a:r>
            <a:r>
              <a:rPr lang="es-ES" sz="1400" dirty="0" smtClean="0">
                <a:latin typeface="Arial" charset="0"/>
                <a:cs typeface="Times New Roman" pitchFamily="18" charset="0"/>
              </a:rPr>
              <a:t>concientización.</a:t>
            </a:r>
            <a:endParaRPr lang="es-ES" sz="1400" dirty="0">
              <a:latin typeface="Arial" charset="0"/>
              <a:cs typeface="Times New Roman" pitchFamily="18" charset="0"/>
            </a:endParaRPr>
          </a:p>
          <a:p>
            <a:pPr algn="just">
              <a:spcBef>
                <a:spcPct val="50000"/>
              </a:spcBef>
              <a:buFontTx/>
              <a:buChar char="•"/>
            </a:pPr>
            <a:r>
              <a:rPr lang="es-ES" sz="1400" dirty="0">
                <a:latin typeface="Arial" charset="0"/>
                <a:cs typeface="Times New Roman" pitchFamily="18" charset="0"/>
              </a:rPr>
              <a:t>Control de acceso a zonas de riesgo.</a:t>
            </a:r>
          </a:p>
          <a:p>
            <a:pPr algn="just">
              <a:spcBef>
                <a:spcPct val="50000"/>
              </a:spcBef>
              <a:buFontTx/>
              <a:buChar char="•"/>
            </a:pPr>
            <a:r>
              <a:rPr lang="es-ES" sz="1400" dirty="0">
                <a:latin typeface="Arial" charset="0"/>
                <a:cs typeface="Times New Roman" pitchFamily="18" charset="0"/>
              </a:rPr>
              <a:t>Control del consumo de energía</a:t>
            </a:r>
          </a:p>
          <a:p>
            <a:pPr algn="just">
              <a:spcBef>
                <a:spcPct val="50000"/>
              </a:spcBef>
              <a:buFontTx/>
              <a:buChar char="•"/>
            </a:pPr>
            <a:r>
              <a:rPr lang="es-ES" sz="1400" dirty="0">
                <a:latin typeface="Arial" charset="0"/>
                <a:cs typeface="Times New Roman" pitchFamily="18" charset="0"/>
              </a:rPr>
              <a:t>Control y colocación de señales.</a:t>
            </a:r>
          </a:p>
          <a:p>
            <a:pPr algn="just">
              <a:spcBef>
                <a:spcPct val="50000"/>
              </a:spcBef>
              <a:buFontTx/>
              <a:buChar char="•"/>
            </a:pPr>
            <a:r>
              <a:rPr lang="es-ES" sz="1400" dirty="0">
                <a:latin typeface="Arial" charset="0"/>
                <a:cs typeface="Times New Roman" pitchFamily="18" charset="0"/>
              </a:rPr>
              <a:t>Establecer código de alertamiento.</a:t>
            </a:r>
          </a:p>
          <a:p>
            <a:pPr algn="just">
              <a:spcBef>
                <a:spcPct val="50000"/>
              </a:spcBef>
              <a:buFontTx/>
              <a:buChar char="•"/>
            </a:pPr>
            <a:r>
              <a:rPr lang="es-ES" sz="1400" dirty="0">
                <a:latin typeface="Arial" charset="0"/>
                <a:cs typeface="Times New Roman" pitchFamily="18" charset="0"/>
              </a:rPr>
              <a:t>Realizar el análisis de riesgo</a:t>
            </a:r>
          </a:p>
          <a:p>
            <a:pPr algn="just">
              <a:spcBef>
                <a:spcPct val="50000"/>
              </a:spcBef>
              <a:buFontTx/>
              <a:buChar char="•"/>
            </a:pPr>
            <a:r>
              <a:rPr lang="es-ES" sz="1400" dirty="0">
                <a:latin typeface="Arial" charset="0"/>
                <a:cs typeface="Times New Roman" pitchFamily="18" charset="0"/>
              </a:rPr>
              <a:t>Rutas de evacuación.</a:t>
            </a:r>
          </a:p>
          <a:p>
            <a:pPr algn="just">
              <a:spcBef>
                <a:spcPct val="50000"/>
              </a:spcBef>
              <a:buFontTx/>
              <a:buChar char="•"/>
            </a:pPr>
            <a:r>
              <a:rPr lang="es-ES" sz="1400" dirty="0">
                <a:latin typeface="Arial" charset="0"/>
                <a:cs typeface="Times New Roman" pitchFamily="18" charset="0"/>
              </a:rPr>
              <a:t>Identificar la población vulnerable.</a:t>
            </a:r>
            <a:endParaRPr lang="es-ES" sz="1400" dirty="0">
              <a:latin typeface="Arial" charset="0"/>
            </a:endParaRPr>
          </a:p>
        </p:txBody>
      </p:sp>
      <p:sp>
        <p:nvSpPr>
          <p:cNvPr id="4" name="Text Box 11"/>
          <p:cNvSpPr txBox="1">
            <a:spLocks noChangeArrowheads="1"/>
          </p:cNvSpPr>
          <p:nvPr/>
        </p:nvSpPr>
        <p:spPr bwMode="auto">
          <a:xfrm>
            <a:off x="5076825" y="1350963"/>
            <a:ext cx="3311525" cy="203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1400" b="1" dirty="0" smtClean="0">
                <a:latin typeface="Arial" charset="0"/>
                <a:cs typeface="Times New Roman" pitchFamily="18" charset="0"/>
              </a:rPr>
              <a:t>Fase De Auxilio</a:t>
            </a:r>
          </a:p>
          <a:p>
            <a:pPr algn="just">
              <a:spcBef>
                <a:spcPct val="50000"/>
              </a:spcBef>
              <a:buFont typeface="Wingdings" pitchFamily="2" charset="2"/>
              <a:buChar char="v"/>
            </a:pPr>
            <a:r>
              <a:rPr lang="es-ES" sz="1400" dirty="0" smtClean="0">
                <a:latin typeface="Arial" charset="0"/>
                <a:cs typeface="Times New Roman" pitchFamily="18" charset="0"/>
              </a:rPr>
              <a:t>Identificar </a:t>
            </a:r>
            <a:r>
              <a:rPr lang="es-ES" sz="1400" dirty="0">
                <a:latin typeface="Arial" charset="0"/>
                <a:cs typeface="Times New Roman" pitchFamily="18" charset="0"/>
              </a:rPr>
              <a:t>el código de alertamiento.</a:t>
            </a:r>
          </a:p>
          <a:p>
            <a:pPr algn="just">
              <a:spcBef>
                <a:spcPct val="50000"/>
              </a:spcBef>
              <a:buFont typeface="Wingdings" pitchFamily="2" charset="2"/>
              <a:buChar char="v"/>
            </a:pPr>
            <a:r>
              <a:rPr lang="es-ES" sz="1400" dirty="0">
                <a:latin typeface="Arial" charset="0"/>
                <a:cs typeface="Times New Roman" pitchFamily="18" charset="0"/>
              </a:rPr>
              <a:t>Dar las indicaciones para replegar al personal.</a:t>
            </a:r>
          </a:p>
          <a:p>
            <a:pPr algn="just">
              <a:spcBef>
                <a:spcPct val="50000"/>
              </a:spcBef>
              <a:buFont typeface="Wingdings" pitchFamily="2" charset="2"/>
              <a:buChar char="v"/>
            </a:pPr>
            <a:r>
              <a:rPr lang="es-ES" sz="1400" dirty="0">
                <a:latin typeface="Arial" charset="0"/>
                <a:cs typeface="Times New Roman" pitchFamily="18" charset="0"/>
              </a:rPr>
              <a:t>Suspensión de la energía eléctrica.</a:t>
            </a:r>
          </a:p>
          <a:p>
            <a:pPr algn="just">
              <a:spcBef>
                <a:spcPct val="50000"/>
              </a:spcBef>
              <a:buFont typeface="Wingdings" pitchFamily="2" charset="2"/>
              <a:buChar char="v"/>
            </a:pPr>
            <a:r>
              <a:rPr lang="es-ES" sz="1400" dirty="0">
                <a:latin typeface="Arial" charset="0"/>
                <a:cs typeface="Times New Roman" pitchFamily="18" charset="0"/>
              </a:rPr>
              <a:t>Coordinación inmediata con las otras brigadas.</a:t>
            </a:r>
            <a:endParaRPr lang="es-ES" sz="1400" dirty="0">
              <a:latin typeface="Arial" charset="0"/>
            </a:endParaRPr>
          </a:p>
        </p:txBody>
      </p:sp>
      <p:sp>
        <p:nvSpPr>
          <p:cNvPr id="5" name="Text Box 13"/>
          <p:cNvSpPr txBox="1">
            <a:spLocks noChangeArrowheads="1"/>
          </p:cNvSpPr>
          <p:nvPr/>
        </p:nvSpPr>
        <p:spPr bwMode="auto">
          <a:xfrm>
            <a:off x="2122959" y="4797152"/>
            <a:ext cx="5113337" cy="14927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1400" b="1" dirty="0" smtClean="0">
                <a:latin typeface="Arial" charset="0"/>
                <a:cs typeface="Times New Roman" pitchFamily="18" charset="0"/>
              </a:rPr>
              <a:t>Fase de Recuperación</a:t>
            </a:r>
          </a:p>
          <a:p>
            <a:pPr algn="just">
              <a:spcBef>
                <a:spcPct val="50000"/>
              </a:spcBef>
              <a:buFont typeface="Wingdings" pitchFamily="2" charset="2"/>
              <a:buChar char="Ø"/>
            </a:pPr>
            <a:r>
              <a:rPr lang="es-ES" sz="1400" dirty="0" smtClean="0">
                <a:latin typeface="Arial" charset="0"/>
                <a:cs typeface="Times New Roman" pitchFamily="18" charset="0"/>
              </a:rPr>
              <a:t>Control </a:t>
            </a:r>
            <a:r>
              <a:rPr lang="es-ES" sz="1400" dirty="0">
                <a:latin typeface="Arial" charset="0"/>
                <a:cs typeface="Times New Roman" pitchFamily="18" charset="0"/>
              </a:rPr>
              <a:t>de personal evacuado a través de listas</a:t>
            </a:r>
          </a:p>
          <a:p>
            <a:pPr algn="just">
              <a:spcBef>
                <a:spcPct val="50000"/>
              </a:spcBef>
              <a:buFont typeface="Wingdings" pitchFamily="2" charset="2"/>
              <a:buChar char="Ø"/>
            </a:pPr>
            <a:r>
              <a:rPr lang="es-ES" sz="1400" dirty="0">
                <a:latin typeface="Arial" charset="0"/>
                <a:cs typeface="Times New Roman" pitchFamily="18" charset="0"/>
              </a:rPr>
              <a:t>Coordinación con las demás brigadas respecto al personal no evacuado, </a:t>
            </a:r>
          </a:p>
          <a:p>
            <a:pPr algn="just">
              <a:spcBef>
                <a:spcPct val="50000"/>
              </a:spcBef>
              <a:buFont typeface="Wingdings" pitchFamily="2" charset="2"/>
              <a:buChar char="Ø"/>
            </a:pPr>
            <a:r>
              <a:rPr lang="es-ES" sz="1400" dirty="0">
                <a:latin typeface="Arial" charset="0"/>
                <a:cs typeface="Times New Roman" pitchFamily="18" charset="0"/>
              </a:rPr>
              <a:t>Informe de las actividades realizadas durante la emergencia</a:t>
            </a:r>
            <a:endParaRPr lang="es-ES" sz="1400" dirty="0">
              <a:latin typeface="Arial" charset="0"/>
            </a:endParaRPr>
          </a:p>
        </p:txBody>
      </p:sp>
      <p:pic>
        <p:nvPicPr>
          <p:cNvPr id="6" name="Picture 14" descr="j0336891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48575" y="1052736"/>
            <a:ext cx="1079500" cy="1247775"/>
          </a:xfrm>
          <a:prstGeom prst="rect">
            <a:avLst/>
          </a:prstGeom>
          <a:noFill/>
        </p:spPr>
      </p:pic>
      <p:sp>
        <p:nvSpPr>
          <p:cNvPr id="8" name="Rectángulo 7"/>
          <p:cNvSpPr/>
          <p:nvPr/>
        </p:nvSpPr>
        <p:spPr>
          <a:xfrm>
            <a:off x="3210088" y="332656"/>
            <a:ext cx="27238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s-ES_tradnl" sz="1800" b="1" dirty="0" smtClean="0">
                <a:solidFill>
                  <a:srgbClr val="002060"/>
                </a:solidFill>
                <a:latin typeface="Arial" charset="0"/>
              </a:rPr>
              <a:t>Brigada de Evacuación</a:t>
            </a:r>
            <a:endParaRPr lang="es-ES_tradnl" sz="1800" b="1" dirty="0">
              <a:solidFill>
                <a:srgbClr val="002060"/>
              </a:solidFill>
              <a:latin typeface="Arial" charset="0"/>
            </a:endParaRPr>
          </a:p>
        </p:txBody>
      </p:sp>
      <p:pic>
        <p:nvPicPr>
          <p:cNvPr id="9" name="Picture 20" descr="j0283216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13247" y="492348"/>
            <a:ext cx="1714500" cy="11207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5303398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Box 7"/>
          <p:cNvSpPr txBox="1">
            <a:spLocks noChangeArrowheads="1"/>
          </p:cNvSpPr>
          <p:nvPr/>
        </p:nvSpPr>
        <p:spPr bwMode="auto">
          <a:xfrm>
            <a:off x="2209800" y="212725"/>
            <a:ext cx="55308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s-ES_tradnl" sz="2000" b="1" dirty="0" smtClean="0">
                <a:solidFill>
                  <a:srgbClr val="002060"/>
                </a:solidFill>
                <a:latin typeface="Arial" charset="0"/>
              </a:rPr>
              <a:t>Brigada de Primeros Auxilios</a:t>
            </a:r>
            <a:endParaRPr lang="es-ES_tradnl" sz="2000" b="1" dirty="0">
              <a:solidFill>
                <a:srgbClr val="002060"/>
              </a:solidFill>
              <a:latin typeface="Arial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611560" y="980729"/>
            <a:ext cx="345638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1600" b="1" dirty="0" smtClean="0">
                <a:latin typeface="Arial" charset="0"/>
                <a:cs typeface="Times New Roman" pitchFamily="18" charset="0"/>
              </a:rPr>
              <a:t>Fase Prevención</a:t>
            </a:r>
          </a:p>
          <a:p>
            <a:pPr algn="just">
              <a:spcBef>
                <a:spcPct val="50000"/>
              </a:spcBef>
              <a:buFont typeface="Arial" pitchFamily="34" charset="0"/>
              <a:buChar char="•"/>
            </a:pPr>
            <a:r>
              <a:rPr lang="es-ES" sz="1600" dirty="0" smtClean="0">
                <a:latin typeface="Arial" charset="0"/>
                <a:cs typeface="Times New Roman" pitchFamily="18" charset="0"/>
              </a:rPr>
              <a:t>Organización </a:t>
            </a:r>
            <a:r>
              <a:rPr lang="es-ES" sz="1600" dirty="0">
                <a:latin typeface="Arial" charset="0"/>
                <a:cs typeface="Times New Roman" pitchFamily="18" charset="0"/>
              </a:rPr>
              <a:t>de la brigada. Capacitación del personal</a:t>
            </a:r>
          </a:p>
          <a:p>
            <a:pPr algn="just">
              <a:spcBef>
                <a:spcPct val="50000"/>
              </a:spcBef>
              <a:buFont typeface="Wingdings" pitchFamily="2" charset="2"/>
              <a:buChar char="§"/>
            </a:pPr>
            <a:r>
              <a:rPr lang="es-ES" sz="1600" dirty="0">
                <a:latin typeface="Arial" charset="0"/>
                <a:cs typeface="Times New Roman" pitchFamily="18" charset="0"/>
              </a:rPr>
              <a:t>planeación de actividades preventivas</a:t>
            </a:r>
          </a:p>
          <a:p>
            <a:pPr algn="just">
              <a:spcBef>
                <a:spcPct val="50000"/>
              </a:spcBef>
              <a:buFont typeface="Wingdings" pitchFamily="2" charset="2"/>
              <a:buChar char="§"/>
            </a:pPr>
            <a:r>
              <a:rPr lang="es-ES" sz="1600" dirty="0">
                <a:latin typeface="Arial" charset="0"/>
                <a:cs typeface="Times New Roman" pitchFamily="18" charset="0"/>
              </a:rPr>
              <a:t>Acopio de material y equipo</a:t>
            </a:r>
          </a:p>
          <a:p>
            <a:pPr algn="just">
              <a:spcBef>
                <a:spcPct val="50000"/>
              </a:spcBef>
              <a:buFont typeface="Wingdings" pitchFamily="2" charset="2"/>
              <a:buChar char="§"/>
            </a:pPr>
            <a:r>
              <a:rPr lang="es-ES" sz="1600" dirty="0">
                <a:latin typeface="Arial" charset="0"/>
                <a:cs typeface="Times New Roman" pitchFamily="18" charset="0"/>
              </a:rPr>
              <a:t>Designación de las áreas.</a:t>
            </a:r>
          </a:p>
        </p:txBody>
      </p:sp>
      <p:sp>
        <p:nvSpPr>
          <p:cNvPr id="7" name="Rectángulo 6"/>
          <p:cNvSpPr/>
          <p:nvPr/>
        </p:nvSpPr>
        <p:spPr>
          <a:xfrm>
            <a:off x="4895528" y="1052736"/>
            <a:ext cx="4248472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1600" b="1" dirty="0" smtClean="0">
                <a:latin typeface="Arial" charset="0"/>
                <a:cs typeface="Times New Roman" pitchFamily="18" charset="0"/>
              </a:rPr>
              <a:t>Fase de Auxilio</a:t>
            </a:r>
          </a:p>
          <a:p>
            <a:pPr algn="just">
              <a:spcBef>
                <a:spcPct val="50000"/>
              </a:spcBef>
              <a:buFont typeface="Wingdings" pitchFamily="2" charset="2"/>
              <a:buChar char="v"/>
            </a:pPr>
            <a:r>
              <a:rPr lang="es-ES" sz="1600" dirty="0" err="1" smtClean="0">
                <a:latin typeface="Arial" charset="0"/>
                <a:cs typeface="Times New Roman" pitchFamily="18" charset="0"/>
              </a:rPr>
              <a:t>Alertamiento</a:t>
            </a:r>
            <a:endParaRPr lang="es-ES" sz="1600" dirty="0">
              <a:latin typeface="Arial" charset="0"/>
              <a:cs typeface="Times New Roman" pitchFamily="18" charset="0"/>
            </a:endParaRPr>
          </a:p>
          <a:p>
            <a:pPr algn="just">
              <a:spcBef>
                <a:spcPct val="50000"/>
              </a:spcBef>
              <a:buFont typeface="Wingdings" pitchFamily="2" charset="2"/>
              <a:buChar char="v"/>
            </a:pPr>
            <a:r>
              <a:rPr lang="es-ES" sz="1600" dirty="0">
                <a:latin typeface="Arial" charset="0"/>
                <a:cs typeface="Times New Roman" pitchFamily="18" charset="0"/>
              </a:rPr>
              <a:t>Activación de la brigada </a:t>
            </a:r>
          </a:p>
          <a:p>
            <a:pPr algn="just">
              <a:spcBef>
                <a:spcPct val="50000"/>
              </a:spcBef>
              <a:buFont typeface="Wingdings" pitchFamily="2" charset="2"/>
              <a:buChar char="v"/>
            </a:pPr>
            <a:r>
              <a:rPr lang="es-ES" sz="1600" dirty="0">
                <a:latin typeface="Arial" charset="0"/>
                <a:cs typeface="Times New Roman" pitchFamily="18" charset="0"/>
              </a:rPr>
              <a:t>Escenario</a:t>
            </a:r>
          </a:p>
          <a:p>
            <a:pPr algn="just">
              <a:spcBef>
                <a:spcPct val="50000"/>
              </a:spcBef>
              <a:buFont typeface="Wingdings" pitchFamily="2" charset="2"/>
              <a:buChar char="v"/>
            </a:pPr>
            <a:r>
              <a:rPr lang="es-ES" sz="1600" dirty="0">
                <a:latin typeface="Arial" charset="0"/>
                <a:cs typeface="Times New Roman" pitchFamily="18" charset="0"/>
              </a:rPr>
              <a:t>Coordinación</a:t>
            </a:r>
          </a:p>
          <a:p>
            <a:pPr algn="just">
              <a:spcBef>
                <a:spcPct val="50000"/>
              </a:spcBef>
              <a:buFont typeface="Wingdings" pitchFamily="2" charset="2"/>
              <a:buChar char="v"/>
            </a:pPr>
            <a:r>
              <a:rPr lang="es-ES" sz="1600" dirty="0">
                <a:latin typeface="Arial" charset="0"/>
                <a:cs typeface="Times New Roman" pitchFamily="18" charset="0"/>
              </a:rPr>
              <a:t>Materialización del procedimiento</a:t>
            </a:r>
          </a:p>
        </p:txBody>
      </p:sp>
      <p:sp>
        <p:nvSpPr>
          <p:cNvPr id="12" name="Rectángulo 11"/>
          <p:cNvSpPr/>
          <p:nvPr/>
        </p:nvSpPr>
        <p:spPr>
          <a:xfrm>
            <a:off x="3888432" y="3646472"/>
            <a:ext cx="4572000" cy="244682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1800" b="1" dirty="0" smtClean="0">
                <a:latin typeface="Arial" charset="0"/>
                <a:cs typeface="Times New Roman" pitchFamily="18" charset="0"/>
              </a:rPr>
              <a:t>Fase de Recuperación</a:t>
            </a:r>
          </a:p>
          <a:p>
            <a:pPr algn="ctr">
              <a:spcBef>
                <a:spcPct val="50000"/>
              </a:spcBef>
              <a:buFont typeface="Wingdings" pitchFamily="2" charset="2"/>
              <a:buChar char="Ø"/>
            </a:pPr>
            <a:r>
              <a:rPr lang="es-ES" sz="1800" dirty="0" smtClean="0">
                <a:latin typeface="Arial" charset="0"/>
                <a:cs typeface="Times New Roman" pitchFamily="18" charset="0"/>
              </a:rPr>
              <a:t>Control </a:t>
            </a:r>
            <a:r>
              <a:rPr lang="es-ES" sz="1800" dirty="0">
                <a:latin typeface="Arial" charset="0"/>
                <a:cs typeface="Times New Roman" pitchFamily="18" charset="0"/>
              </a:rPr>
              <a:t>del personal integrante</a:t>
            </a:r>
          </a:p>
          <a:p>
            <a:pPr algn="ctr">
              <a:spcBef>
                <a:spcPct val="50000"/>
              </a:spcBef>
              <a:buFont typeface="Wingdings" pitchFamily="2" charset="2"/>
              <a:buChar char="Ø"/>
            </a:pPr>
            <a:r>
              <a:rPr lang="es-ES" sz="1800" dirty="0">
                <a:latin typeface="Arial" charset="0"/>
                <a:cs typeface="Times New Roman" pitchFamily="18" charset="0"/>
              </a:rPr>
              <a:t>Inventario de recursos.</a:t>
            </a:r>
          </a:p>
          <a:p>
            <a:pPr algn="ctr">
              <a:spcBef>
                <a:spcPct val="50000"/>
              </a:spcBef>
              <a:buFont typeface="Wingdings" pitchFamily="2" charset="2"/>
              <a:buChar char="Ø"/>
            </a:pPr>
            <a:r>
              <a:rPr lang="es-ES" sz="1800" dirty="0">
                <a:latin typeface="Arial" charset="0"/>
                <a:cs typeface="Times New Roman" pitchFamily="18" charset="0"/>
              </a:rPr>
              <a:t>Restablecimiento de recursos</a:t>
            </a:r>
          </a:p>
          <a:p>
            <a:pPr algn="ctr">
              <a:spcBef>
                <a:spcPct val="50000"/>
              </a:spcBef>
              <a:buFont typeface="Wingdings" pitchFamily="2" charset="2"/>
              <a:buChar char="Ø"/>
            </a:pPr>
            <a:r>
              <a:rPr lang="es-ES" sz="1800" dirty="0">
                <a:latin typeface="Arial" charset="0"/>
                <a:cs typeface="Times New Roman" pitchFamily="18" charset="0"/>
              </a:rPr>
              <a:t>Retroalimentación.</a:t>
            </a:r>
          </a:p>
          <a:p>
            <a:pPr algn="ctr">
              <a:spcBef>
                <a:spcPct val="50000"/>
              </a:spcBef>
              <a:buFont typeface="Wingdings" pitchFamily="2" charset="2"/>
              <a:buChar char="Ø"/>
            </a:pPr>
            <a:r>
              <a:rPr lang="es-ES" sz="1800" dirty="0">
                <a:latin typeface="Arial" charset="0"/>
                <a:cs typeface="Times New Roman" pitchFamily="18" charset="0"/>
              </a:rPr>
              <a:t>Informe final.</a:t>
            </a:r>
            <a:endParaRPr lang="es-ES" sz="1800" dirty="0">
              <a:latin typeface="Arial" charset="0"/>
            </a:endParaRPr>
          </a:p>
        </p:txBody>
      </p:sp>
      <p:graphicFrame>
        <p:nvGraphicFramePr>
          <p:cNvPr id="13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11249312"/>
              </p:ext>
            </p:extLst>
          </p:nvPr>
        </p:nvGraphicFramePr>
        <p:xfrm>
          <a:off x="723736" y="3660182"/>
          <a:ext cx="2840152" cy="192905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2" name="ClipArt" r:id="rId3" imgW="25570440" imgH="19387440" progId="">
                  <p:embed/>
                </p:oleObj>
              </mc:Choice>
              <mc:Fallback>
                <p:oleObj name="ClipArt" r:id="rId3" imgW="25570440" imgH="19387440" progId="">
                  <p:embed/>
                  <p:pic>
                    <p:nvPicPr>
                      <p:cNvPr id="0" name="Picture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lum bright="36000" contrast="42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3736" y="3660182"/>
                        <a:ext cx="2840152" cy="192905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808366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2" descr="Resultado de imagen para guerr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8" name="Text Box 48"/>
          <p:cNvSpPr txBox="1">
            <a:spLocks noChangeArrowheads="1"/>
          </p:cNvSpPr>
          <p:nvPr/>
        </p:nvSpPr>
        <p:spPr bwMode="auto">
          <a:xfrm>
            <a:off x="395288" y="152400"/>
            <a:ext cx="777716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s-ES_tradnl" sz="1600" b="1" dirty="0" smtClean="0">
                <a:solidFill>
                  <a:srgbClr val="002060"/>
                </a:solidFill>
                <a:latin typeface="Arial" charset="0"/>
              </a:rPr>
              <a:t>Brigada de Prevención y Combate de Incendios</a:t>
            </a:r>
            <a:endParaRPr lang="es-ES_tradnl" sz="1600" b="1" dirty="0">
              <a:solidFill>
                <a:srgbClr val="002060"/>
              </a:solidFill>
              <a:latin typeface="Arial" charset="0"/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611560" y="980728"/>
            <a:ext cx="360040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1600" b="1" dirty="0" smtClean="0">
                <a:latin typeface="Arial" charset="0"/>
                <a:cs typeface="Times New Roman" pitchFamily="18" charset="0"/>
              </a:rPr>
              <a:t>Fase Prevención</a:t>
            </a:r>
          </a:p>
          <a:p>
            <a:pPr algn="just">
              <a:spcBef>
                <a:spcPct val="50000"/>
              </a:spcBef>
              <a:buFont typeface="Wingdings" pitchFamily="2" charset="2"/>
              <a:buChar char="§"/>
            </a:pPr>
            <a:r>
              <a:rPr lang="es-ES" sz="1600" dirty="0" smtClean="0">
                <a:latin typeface="Arial" charset="0"/>
                <a:cs typeface="Times New Roman" pitchFamily="18" charset="0"/>
              </a:rPr>
              <a:t>Capacitación </a:t>
            </a:r>
            <a:r>
              <a:rPr lang="es-ES" sz="1600" dirty="0">
                <a:latin typeface="Arial" charset="0"/>
                <a:cs typeface="Times New Roman" pitchFamily="18" charset="0"/>
              </a:rPr>
              <a:t>del personal</a:t>
            </a:r>
          </a:p>
          <a:p>
            <a:pPr algn="just">
              <a:spcBef>
                <a:spcPct val="50000"/>
              </a:spcBef>
              <a:buFont typeface="Wingdings" pitchFamily="2" charset="2"/>
              <a:buChar char="§"/>
            </a:pPr>
            <a:r>
              <a:rPr lang="es-ES" sz="1600" dirty="0">
                <a:latin typeface="Arial" charset="0"/>
                <a:cs typeface="Times New Roman" pitchFamily="18" charset="0"/>
              </a:rPr>
              <a:t>Identificación de áreas.</a:t>
            </a:r>
          </a:p>
          <a:p>
            <a:pPr algn="just">
              <a:spcBef>
                <a:spcPct val="50000"/>
              </a:spcBef>
              <a:buFont typeface="Wingdings" pitchFamily="2" charset="2"/>
              <a:buChar char="§"/>
            </a:pPr>
            <a:r>
              <a:rPr lang="es-ES" sz="1600" dirty="0">
                <a:latin typeface="Arial" charset="0"/>
                <a:cs typeface="Times New Roman" pitchFamily="18" charset="0"/>
              </a:rPr>
              <a:t>Adquisición de equipo de protección.</a:t>
            </a:r>
          </a:p>
          <a:p>
            <a:pPr algn="just">
              <a:spcBef>
                <a:spcPct val="50000"/>
              </a:spcBef>
              <a:buFont typeface="Wingdings" pitchFamily="2" charset="2"/>
              <a:buChar char="§"/>
            </a:pPr>
            <a:r>
              <a:rPr lang="es-ES" sz="1600" dirty="0">
                <a:latin typeface="Arial" charset="0"/>
                <a:cs typeface="Times New Roman" pitchFamily="18" charset="0"/>
              </a:rPr>
              <a:t>Cantidad y distribución de extintores.</a:t>
            </a:r>
          </a:p>
          <a:p>
            <a:pPr algn="just">
              <a:spcBef>
                <a:spcPct val="50000"/>
              </a:spcBef>
              <a:buFont typeface="Wingdings" pitchFamily="2" charset="2"/>
              <a:buChar char="§"/>
            </a:pPr>
            <a:r>
              <a:rPr lang="es-ES" sz="1600" dirty="0">
                <a:latin typeface="Arial" charset="0"/>
                <a:cs typeface="Times New Roman" pitchFamily="18" charset="0"/>
              </a:rPr>
              <a:t>Señalamientos.</a:t>
            </a:r>
          </a:p>
          <a:p>
            <a:pPr algn="just">
              <a:spcBef>
                <a:spcPct val="50000"/>
              </a:spcBef>
              <a:buFont typeface="Wingdings" pitchFamily="2" charset="2"/>
              <a:buChar char="§"/>
            </a:pPr>
            <a:r>
              <a:rPr lang="es-ES" sz="1600" dirty="0">
                <a:latin typeface="Arial" charset="0"/>
                <a:cs typeface="Times New Roman" pitchFamily="18" charset="0"/>
              </a:rPr>
              <a:t>Elaboración de directorios.</a:t>
            </a:r>
          </a:p>
          <a:p>
            <a:pPr algn="just">
              <a:spcBef>
                <a:spcPct val="50000"/>
              </a:spcBef>
              <a:buFont typeface="Wingdings" pitchFamily="2" charset="2"/>
              <a:buChar char="§"/>
            </a:pPr>
            <a:r>
              <a:rPr lang="es-ES" sz="1600" dirty="0">
                <a:latin typeface="Arial" charset="0"/>
                <a:cs typeface="Times New Roman" pitchFamily="18" charset="0"/>
              </a:rPr>
              <a:t>Mantenimiento del equipo.</a:t>
            </a:r>
            <a:endParaRPr lang="es-ES" sz="1600" dirty="0">
              <a:latin typeface="Arial" charset="0"/>
            </a:endParaRPr>
          </a:p>
        </p:txBody>
      </p:sp>
      <p:sp>
        <p:nvSpPr>
          <p:cNvPr id="10" name="Text Box 58"/>
          <p:cNvSpPr txBox="1">
            <a:spLocks noChangeArrowheads="1"/>
          </p:cNvSpPr>
          <p:nvPr/>
        </p:nvSpPr>
        <p:spPr bwMode="auto">
          <a:xfrm>
            <a:off x="5076825" y="1062022"/>
            <a:ext cx="3311525" cy="3447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1800" b="1" dirty="0" smtClean="0">
                <a:latin typeface="Arial" charset="0"/>
                <a:cs typeface="Times New Roman" pitchFamily="18" charset="0"/>
              </a:rPr>
              <a:t>Fase de Auxilio</a:t>
            </a:r>
          </a:p>
          <a:p>
            <a:pPr algn="just">
              <a:spcBef>
                <a:spcPct val="50000"/>
              </a:spcBef>
              <a:buFont typeface="Wingdings" pitchFamily="2" charset="2"/>
              <a:buChar char="v"/>
            </a:pPr>
            <a:r>
              <a:rPr lang="es-ES" sz="1600" dirty="0" smtClean="0">
                <a:latin typeface="Arial" charset="0"/>
                <a:cs typeface="Times New Roman" pitchFamily="18" charset="0"/>
              </a:rPr>
              <a:t>Detectar </a:t>
            </a:r>
            <a:r>
              <a:rPr lang="es-ES" sz="1600" dirty="0">
                <a:latin typeface="Arial" charset="0"/>
                <a:cs typeface="Times New Roman" pitchFamily="18" charset="0"/>
              </a:rPr>
              <a:t>la presencia de un conato de incendio.</a:t>
            </a:r>
          </a:p>
          <a:p>
            <a:pPr algn="just">
              <a:spcBef>
                <a:spcPct val="50000"/>
              </a:spcBef>
              <a:buFont typeface="Wingdings" pitchFamily="2" charset="2"/>
              <a:buChar char="v"/>
            </a:pPr>
            <a:r>
              <a:rPr lang="es-ES" sz="1600" dirty="0">
                <a:latin typeface="Arial" charset="0"/>
                <a:cs typeface="Times New Roman" pitchFamily="18" charset="0"/>
              </a:rPr>
              <a:t>Comunicación.</a:t>
            </a:r>
          </a:p>
          <a:p>
            <a:pPr algn="just">
              <a:spcBef>
                <a:spcPct val="50000"/>
              </a:spcBef>
              <a:buFont typeface="Wingdings" pitchFamily="2" charset="2"/>
              <a:buChar char="v"/>
            </a:pPr>
            <a:r>
              <a:rPr lang="es-ES" sz="1600" dirty="0">
                <a:latin typeface="Arial" charset="0"/>
                <a:cs typeface="Times New Roman" pitchFamily="18" charset="0"/>
              </a:rPr>
              <a:t>Avisar al cuerpo de bomberos.</a:t>
            </a:r>
          </a:p>
          <a:p>
            <a:pPr algn="just">
              <a:spcBef>
                <a:spcPct val="50000"/>
              </a:spcBef>
              <a:buFont typeface="Wingdings" pitchFamily="2" charset="2"/>
              <a:buChar char="v"/>
            </a:pPr>
            <a:r>
              <a:rPr lang="es-ES" sz="1600" dirty="0">
                <a:latin typeface="Arial" charset="0"/>
              </a:rPr>
              <a:t>Comunicación con las brigada de auxilio.</a:t>
            </a:r>
          </a:p>
          <a:p>
            <a:pPr algn="just">
              <a:spcBef>
                <a:spcPct val="50000"/>
              </a:spcBef>
              <a:buFont typeface="Wingdings" pitchFamily="2" charset="2"/>
              <a:buChar char="v"/>
            </a:pPr>
            <a:r>
              <a:rPr lang="es-ES" sz="1600" dirty="0">
                <a:latin typeface="Arial" charset="0"/>
              </a:rPr>
              <a:t>Inspeccionar el área.</a:t>
            </a:r>
          </a:p>
          <a:p>
            <a:pPr algn="just">
              <a:spcBef>
                <a:spcPct val="50000"/>
              </a:spcBef>
              <a:buFont typeface="Wingdings" pitchFamily="2" charset="2"/>
              <a:buChar char="v"/>
            </a:pPr>
            <a:r>
              <a:rPr lang="es-ES" sz="1600" dirty="0">
                <a:latin typeface="Arial" charset="0"/>
              </a:rPr>
              <a:t>Revisar instalación eléctrica.</a:t>
            </a:r>
          </a:p>
          <a:p>
            <a:pPr algn="just">
              <a:spcBef>
                <a:spcPct val="50000"/>
              </a:spcBef>
              <a:buFont typeface="Wingdings" pitchFamily="2" charset="2"/>
              <a:buChar char="v"/>
            </a:pPr>
            <a:r>
              <a:rPr lang="es-ES" sz="1600" dirty="0">
                <a:latin typeface="Arial" charset="0"/>
              </a:rPr>
              <a:t>Retirar materiales inflamables.</a:t>
            </a:r>
          </a:p>
        </p:txBody>
      </p:sp>
      <p:sp>
        <p:nvSpPr>
          <p:cNvPr id="11" name="Text Box 60"/>
          <p:cNvSpPr txBox="1">
            <a:spLocks noChangeArrowheads="1"/>
          </p:cNvSpPr>
          <p:nvPr/>
        </p:nvSpPr>
        <p:spPr bwMode="auto">
          <a:xfrm>
            <a:off x="2700338" y="4725144"/>
            <a:ext cx="4824412" cy="14157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1400" b="1" dirty="0" smtClean="0">
                <a:latin typeface="Arial" charset="0"/>
                <a:cs typeface="Times New Roman" pitchFamily="18" charset="0"/>
              </a:rPr>
              <a:t>Fase de Recuperación</a:t>
            </a:r>
          </a:p>
          <a:p>
            <a:pPr algn="ctr">
              <a:spcBef>
                <a:spcPct val="50000"/>
              </a:spcBef>
              <a:buFont typeface="Wingdings" pitchFamily="2" charset="2"/>
              <a:buChar char="Ø"/>
            </a:pPr>
            <a:r>
              <a:rPr lang="es-ES" sz="1600" dirty="0" smtClean="0">
                <a:latin typeface="Arial" charset="0"/>
                <a:cs typeface="Times New Roman" pitchFamily="18" charset="0"/>
              </a:rPr>
              <a:t>Mantenimiento </a:t>
            </a:r>
            <a:r>
              <a:rPr lang="es-ES" sz="1600" dirty="0">
                <a:latin typeface="Arial" charset="0"/>
                <a:cs typeface="Times New Roman" pitchFamily="18" charset="0"/>
              </a:rPr>
              <a:t>e instalación del equipo</a:t>
            </a:r>
          </a:p>
          <a:p>
            <a:pPr algn="ctr">
              <a:spcBef>
                <a:spcPct val="50000"/>
              </a:spcBef>
              <a:buFont typeface="Wingdings" pitchFamily="2" charset="2"/>
              <a:buChar char="Ø"/>
            </a:pPr>
            <a:r>
              <a:rPr lang="es-ES" sz="1600" dirty="0">
                <a:latin typeface="Arial" charset="0"/>
                <a:cs typeface="Times New Roman" pitchFamily="18" charset="0"/>
              </a:rPr>
              <a:t>Retroalimentación del plan contra incendio.</a:t>
            </a:r>
          </a:p>
          <a:p>
            <a:pPr algn="ctr">
              <a:spcBef>
                <a:spcPct val="50000"/>
              </a:spcBef>
              <a:buFont typeface="Wingdings" pitchFamily="2" charset="2"/>
              <a:buChar char="Ø"/>
            </a:pPr>
            <a:r>
              <a:rPr lang="es-ES" sz="1600" dirty="0">
                <a:latin typeface="Arial" charset="0"/>
                <a:cs typeface="Times New Roman" pitchFamily="18" charset="0"/>
              </a:rPr>
              <a:t>Verificar la vuelta a la normalidad de la operación </a:t>
            </a:r>
            <a:endParaRPr lang="es-ES" sz="1600" dirty="0">
              <a:latin typeface="Arial" charset="0"/>
            </a:endParaRPr>
          </a:p>
        </p:txBody>
      </p:sp>
      <p:graphicFrame>
        <p:nvGraphicFramePr>
          <p:cNvPr id="12" name="Object 5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85459748"/>
              </p:ext>
            </p:extLst>
          </p:nvPr>
        </p:nvGraphicFramePr>
        <p:xfrm>
          <a:off x="504850" y="4437112"/>
          <a:ext cx="2266950" cy="175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4" name="Imagen" r:id="rId3" imgW="566738" imgH="782638" progId="">
                  <p:embed/>
                </p:oleObj>
              </mc:Choice>
              <mc:Fallback>
                <p:oleObj name="Imagen" r:id="rId3" imgW="566738" imgH="782638" progId="">
                  <p:embed/>
                  <p:pic>
                    <p:nvPicPr>
                      <p:cNvPr id="0" name="Picture 9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4850" y="4437112"/>
                        <a:ext cx="2266950" cy="1752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437104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Line 2"/>
          <p:cNvSpPr>
            <a:spLocks noChangeShapeType="1"/>
          </p:cNvSpPr>
          <p:nvPr/>
        </p:nvSpPr>
        <p:spPr bwMode="auto">
          <a:xfrm>
            <a:off x="0" y="914400"/>
            <a:ext cx="9144000" cy="0"/>
          </a:xfrm>
          <a:prstGeom prst="line">
            <a:avLst/>
          </a:prstGeom>
          <a:noFill/>
          <a:ln w="57150">
            <a:solidFill>
              <a:schemeClr val="tx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s-MX"/>
          </a:p>
        </p:txBody>
      </p:sp>
      <p:sp>
        <p:nvSpPr>
          <p:cNvPr id="19504" name="Text Box 48"/>
          <p:cNvSpPr txBox="1">
            <a:spLocks noChangeArrowheads="1"/>
          </p:cNvSpPr>
          <p:nvPr/>
        </p:nvSpPr>
        <p:spPr bwMode="auto">
          <a:xfrm>
            <a:off x="1187624" y="152400"/>
            <a:ext cx="597666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pt-BR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La </a:t>
            </a:r>
            <a:r>
              <a:rPr lang="pt-BR" sz="28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Respuesta</a:t>
            </a:r>
            <a:r>
              <a:rPr lang="pt-BR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 a </a:t>
            </a:r>
            <a:r>
              <a:rPr lang="pt-BR" sz="28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l</a:t>
            </a:r>
            <a:r>
              <a:rPr lang="pt-BR" sz="28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os</a:t>
            </a:r>
            <a:r>
              <a:rPr lang="pt-BR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 </a:t>
            </a:r>
            <a:r>
              <a:rPr lang="pt-BR" sz="28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Accidentes</a:t>
            </a:r>
            <a:endParaRPr lang="es-ES_tradnl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 pitchFamily="34" charset="0"/>
            </a:endParaRPr>
          </a:p>
        </p:txBody>
      </p:sp>
      <p:sp>
        <p:nvSpPr>
          <p:cNvPr id="19505" name="Rectangle 49"/>
          <p:cNvSpPr>
            <a:spLocks noChangeArrowheads="1"/>
          </p:cNvSpPr>
          <p:nvPr/>
        </p:nvSpPr>
        <p:spPr bwMode="auto">
          <a:xfrm>
            <a:off x="949325" y="15097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s-MX"/>
          </a:p>
        </p:txBody>
      </p:sp>
      <p:grpSp>
        <p:nvGrpSpPr>
          <p:cNvPr id="19506" name="Group 50"/>
          <p:cNvGrpSpPr>
            <a:grpSpLocks/>
          </p:cNvGrpSpPr>
          <p:nvPr/>
        </p:nvGrpSpPr>
        <p:grpSpPr bwMode="auto">
          <a:xfrm>
            <a:off x="2846388" y="1509713"/>
            <a:ext cx="5348287" cy="3840162"/>
            <a:chOff x="0" y="422"/>
            <a:chExt cx="3369" cy="2419"/>
          </a:xfrm>
        </p:grpSpPr>
        <p:sp>
          <p:nvSpPr>
            <p:cNvPr id="19507" name="Rectangle 51"/>
            <p:cNvSpPr>
              <a:spLocks noChangeArrowheads="1"/>
            </p:cNvSpPr>
            <p:nvPr/>
          </p:nvSpPr>
          <p:spPr bwMode="auto">
            <a:xfrm>
              <a:off x="0" y="422"/>
              <a:ext cx="3369" cy="4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endParaRPr lang="es-MX"/>
            </a:p>
          </p:txBody>
        </p:sp>
        <p:sp>
          <p:nvSpPr>
            <p:cNvPr id="19508" name="Rectangle 52"/>
            <p:cNvSpPr>
              <a:spLocks noChangeArrowheads="1"/>
            </p:cNvSpPr>
            <p:nvPr/>
          </p:nvSpPr>
          <p:spPr bwMode="auto">
            <a:xfrm>
              <a:off x="0" y="422"/>
              <a:ext cx="1969" cy="24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endParaRPr lang="es-MX"/>
            </a:p>
          </p:txBody>
        </p:sp>
      </p:grpSp>
      <p:sp>
        <p:nvSpPr>
          <p:cNvPr id="19511" name="Freeform 55"/>
          <p:cNvSpPr>
            <a:spLocks/>
          </p:cNvSpPr>
          <p:nvPr/>
        </p:nvSpPr>
        <p:spPr bwMode="auto">
          <a:xfrm>
            <a:off x="2514600" y="1981200"/>
            <a:ext cx="2247900" cy="2247900"/>
          </a:xfrm>
          <a:custGeom>
            <a:avLst/>
            <a:gdLst/>
            <a:ahLst/>
            <a:cxnLst>
              <a:cxn ang="0">
                <a:pos x="781" y="3"/>
              </a:cxn>
              <a:cxn ang="0">
                <a:pos x="884" y="23"/>
              </a:cxn>
              <a:cxn ang="0">
                <a:pos x="982" y="55"/>
              </a:cxn>
              <a:cxn ang="0">
                <a:pos x="1074" y="101"/>
              </a:cxn>
              <a:cxn ang="0">
                <a:pos x="1157" y="161"/>
              </a:cxn>
              <a:cxn ang="0">
                <a:pos x="1232" y="232"/>
              </a:cxn>
              <a:cxn ang="0">
                <a:pos x="1295" y="312"/>
              </a:cxn>
              <a:cxn ang="0">
                <a:pos x="1345" y="401"/>
              </a:cxn>
              <a:cxn ang="0">
                <a:pos x="1383" y="497"/>
              </a:cxn>
              <a:cxn ang="0">
                <a:pos x="1408" y="600"/>
              </a:cxn>
              <a:cxn ang="0">
                <a:pos x="1416" y="708"/>
              </a:cxn>
              <a:cxn ang="0">
                <a:pos x="1408" y="815"/>
              </a:cxn>
              <a:cxn ang="0">
                <a:pos x="1383" y="917"/>
              </a:cxn>
              <a:cxn ang="0">
                <a:pos x="1345" y="1015"/>
              </a:cxn>
              <a:cxn ang="0">
                <a:pos x="1295" y="1103"/>
              </a:cxn>
              <a:cxn ang="0">
                <a:pos x="1232" y="1184"/>
              </a:cxn>
              <a:cxn ang="0">
                <a:pos x="1157" y="1253"/>
              </a:cxn>
              <a:cxn ang="0">
                <a:pos x="1074" y="1312"/>
              </a:cxn>
              <a:cxn ang="0">
                <a:pos x="982" y="1360"/>
              </a:cxn>
              <a:cxn ang="0">
                <a:pos x="884" y="1393"/>
              </a:cxn>
              <a:cxn ang="0">
                <a:pos x="781" y="1412"/>
              </a:cxn>
              <a:cxn ang="0">
                <a:pos x="671" y="1414"/>
              </a:cxn>
              <a:cxn ang="0">
                <a:pos x="566" y="1401"/>
              </a:cxn>
              <a:cxn ang="0">
                <a:pos x="464" y="1372"/>
              </a:cxn>
              <a:cxn ang="0">
                <a:pos x="370" y="1330"/>
              </a:cxn>
              <a:cxn ang="0">
                <a:pos x="284" y="1274"/>
              </a:cxn>
              <a:cxn ang="0">
                <a:pos x="207" y="1207"/>
              </a:cxn>
              <a:cxn ang="0">
                <a:pos x="140" y="1130"/>
              </a:cxn>
              <a:cxn ang="0">
                <a:pos x="86" y="1044"/>
              </a:cxn>
              <a:cxn ang="0">
                <a:pos x="42" y="950"/>
              </a:cxn>
              <a:cxn ang="0">
                <a:pos x="13" y="850"/>
              </a:cxn>
              <a:cxn ang="0">
                <a:pos x="0" y="744"/>
              </a:cxn>
              <a:cxn ang="0">
                <a:pos x="3" y="635"/>
              </a:cxn>
              <a:cxn ang="0">
                <a:pos x="23" y="531"/>
              </a:cxn>
              <a:cxn ang="0">
                <a:pos x="55" y="431"/>
              </a:cxn>
              <a:cxn ang="0">
                <a:pos x="101" y="341"/>
              </a:cxn>
              <a:cxn ang="0">
                <a:pos x="161" y="257"/>
              </a:cxn>
              <a:cxn ang="0">
                <a:pos x="232" y="184"/>
              </a:cxn>
              <a:cxn ang="0">
                <a:pos x="312" y="121"/>
              </a:cxn>
              <a:cxn ang="0">
                <a:pos x="401" y="69"/>
              </a:cxn>
              <a:cxn ang="0">
                <a:pos x="497" y="32"/>
              </a:cxn>
              <a:cxn ang="0">
                <a:pos x="600" y="7"/>
              </a:cxn>
              <a:cxn ang="0">
                <a:pos x="708" y="0"/>
              </a:cxn>
            </a:cxnLst>
            <a:rect l="0" t="0" r="r" b="b"/>
            <a:pathLst>
              <a:path w="1416" h="1416">
                <a:moveTo>
                  <a:pt x="708" y="0"/>
                </a:moveTo>
                <a:lnTo>
                  <a:pt x="744" y="0"/>
                </a:lnTo>
                <a:lnTo>
                  <a:pt x="781" y="3"/>
                </a:lnTo>
                <a:lnTo>
                  <a:pt x="815" y="7"/>
                </a:lnTo>
                <a:lnTo>
                  <a:pt x="850" y="13"/>
                </a:lnTo>
                <a:lnTo>
                  <a:pt x="884" y="23"/>
                </a:lnTo>
                <a:lnTo>
                  <a:pt x="917" y="32"/>
                </a:lnTo>
                <a:lnTo>
                  <a:pt x="952" y="42"/>
                </a:lnTo>
                <a:lnTo>
                  <a:pt x="982" y="55"/>
                </a:lnTo>
                <a:lnTo>
                  <a:pt x="1015" y="69"/>
                </a:lnTo>
                <a:lnTo>
                  <a:pt x="1044" y="86"/>
                </a:lnTo>
                <a:lnTo>
                  <a:pt x="1074" y="101"/>
                </a:lnTo>
                <a:lnTo>
                  <a:pt x="1103" y="121"/>
                </a:lnTo>
                <a:lnTo>
                  <a:pt x="1130" y="140"/>
                </a:lnTo>
                <a:lnTo>
                  <a:pt x="1157" y="161"/>
                </a:lnTo>
                <a:lnTo>
                  <a:pt x="1184" y="184"/>
                </a:lnTo>
                <a:lnTo>
                  <a:pt x="1209" y="207"/>
                </a:lnTo>
                <a:lnTo>
                  <a:pt x="1232" y="232"/>
                </a:lnTo>
                <a:lnTo>
                  <a:pt x="1253" y="257"/>
                </a:lnTo>
                <a:lnTo>
                  <a:pt x="1274" y="284"/>
                </a:lnTo>
                <a:lnTo>
                  <a:pt x="1295" y="312"/>
                </a:lnTo>
                <a:lnTo>
                  <a:pt x="1312" y="341"/>
                </a:lnTo>
                <a:lnTo>
                  <a:pt x="1330" y="370"/>
                </a:lnTo>
                <a:lnTo>
                  <a:pt x="1345" y="401"/>
                </a:lnTo>
                <a:lnTo>
                  <a:pt x="1360" y="431"/>
                </a:lnTo>
                <a:lnTo>
                  <a:pt x="1372" y="464"/>
                </a:lnTo>
                <a:lnTo>
                  <a:pt x="1383" y="497"/>
                </a:lnTo>
                <a:lnTo>
                  <a:pt x="1393" y="531"/>
                </a:lnTo>
                <a:lnTo>
                  <a:pt x="1401" y="566"/>
                </a:lnTo>
                <a:lnTo>
                  <a:pt x="1408" y="600"/>
                </a:lnTo>
                <a:lnTo>
                  <a:pt x="1412" y="635"/>
                </a:lnTo>
                <a:lnTo>
                  <a:pt x="1414" y="671"/>
                </a:lnTo>
                <a:lnTo>
                  <a:pt x="1416" y="708"/>
                </a:lnTo>
                <a:lnTo>
                  <a:pt x="1414" y="744"/>
                </a:lnTo>
                <a:lnTo>
                  <a:pt x="1412" y="779"/>
                </a:lnTo>
                <a:lnTo>
                  <a:pt x="1408" y="815"/>
                </a:lnTo>
                <a:lnTo>
                  <a:pt x="1401" y="850"/>
                </a:lnTo>
                <a:lnTo>
                  <a:pt x="1393" y="884"/>
                </a:lnTo>
                <a:lnTo>
                  <a:pt x="1383" y="917"/>
                </a:lnTo>
                <a:lnTo>
                  <a:pt x="1372" y="950"/>
                </a:lnTo>
                <a:lnTo>
                  <a:pt x="1360" y="982"/>
                </a:lnTo>
                <a:lnTo>
                  <a:pt x="1345" y="1015"/>
                </a:lnTo>
                <a:lnTo>
                  <a:pt x="1330" y="1044"/>
                </a:lnTo>
                <a:lnTo>
                  <a:pt x="1312" y="1074"/>
                </a:lnTo>
                <a:lnTo>
                  <a:pt x="1295" y="1103"/>
                </a:lnTo>
                <a:lnTo>
                  <a:pt x="1274" y="1130"/>
                </a:lnTo>
                <a:lnTo>
                  <a:pt x="1253" y="1157"/>
                </a:lnTo>
                <a:lnTo>
                  <a:pt x="1232" y="1184"/>
                </a:lnTo>
                <a:lnTo>
                  <a:pt x="1209" y="1207"/>
                </a:lnTo>
                <a:lnTo>
                  <a:pt x="1184" y="1232"/>
                </a:lnTo>
                <a:lnTo>
                  <a:pt x="1157" y="1253"/>
                </a:lnTo>
                <a:lnTo>
                  <a:pt x="1130" y="1274"/>
                </a:lnTo>
                <a:lnTo>
                  <a:pt x="1103" y="1295"/>
                </a:lnTo>
                <a:lnTo>
                  <a:pt x="1074" y="1312"/>
                </a:lnTo>
                <a:lnTo>
                  <a:pt x="1044" y="1330"/>
                </a:lnTo>
                <a:lnTo>
                  <a:pt x="1015" y="1345"/>
                </a:lnTo>
                <a:lnTo>
                  <a:pt x="982" y="1360"/>
                </a:lnTo>
                <a:lnTo>
                  <a:pt x="952" y="1372"/>
                </a:lnTo>
                <a:lnTo>
                  <a:pt x="917" y="1383"/>
                </a:lnTo>
                <a:lnTo>
                  <a:pt x="884" y="1393"/>
                </a:lnTo>
                <a:lnTo>
                  <a:pt x="850" y="1401"/>
                </a:lnTo>
                <a:lnTo>
                  <a:pt x="815" y="1406"/>
                </a:lnTo>
                <a:lnTo>
                  <a:pt x="781" y="1412"/>
                </a:lnTo>
                <a:lnTo>
                  <a:pt x="744" y="1414"/>
                </a:lnTo>
                <a:lnTo>
                  <a:pt x="708" y="1416"/>
                </a:lnTo>
                <a:lnTo>
                  <a:pt x="671" y="1414"/>
                </a:lnTo>
                <a:lnTo>
                  <a:pt x="635" y="1412"/>
                </a:lnTo>
                <a:lnTo>
                  <a:pt x="600" y="1406"/>
                </a:lnTo>
                <a:lnTo>
                  <a:pt x="566" y="1401"/>
                </a:lnTo>
                <a:lnTo>
                  <a:pt x="531" y="1393"/>
                </a:lnTo>
                <a:lnTo>
                  <a:pt x="497" y="1383"/>
                </a:lnTo>
                <a:lnTo>
                  <a:pt x="464" y="1372"/>
                </a:lnTo>
                <a:lnTo>
                  <a:pt x="433" y="1360"/>
                </a:lnTo>
                <a:lnTo>
                  <a:pt x="401" y="1345"/>
                </a:lnTo>
                <a:lnTo>
                  <a:pt x="370" y="1330"/>
                </a:lnTo>
                <a:lnTo>
                  <a:pt x="341" y="1312"/>
                </a:lnTo>
                <a:lnTo>
                  <a:pt x="312" y="1295"/>
                </a:lnTo>
                <a:lnTo>
                  <a:pt x="284" y="1274"/>
                </a:lnTo>
                <a:lnTo>
                  <a:pt x="257" y="1253"/>
                </a:lnTo>
                <a:lnTo>
                  <a:pt x="232" y="1232"/>
                </a:lnTo>
                <a:lnTo>
                  <a:pt x="207" y="1207"/>
                </a:lnTo>
                <a:lnTo>
                  <a:pt x="184" y="1184"/>
                </a:lnTo>
                <a:lnTo>
                  <a:pt x="161" y="1157"/>
                </a:lnTo>
                <a:lnTo>
                  <a:pt x="140" y="1130"/>
                </a:lnTo>
                <a:lnTo>
                  <a:pt x="121" y="1103"/>
                </a:lnTo>
                <a:lnTo>
                  <a:pt x="101" y="1074"/>
                </a:lnTo>
                <a:lnTo>
                  <a:pt x="86" y="1044"/>
                </a:lnTo>
                <a:lnTo>
                  <a:pt x="69" y="1015"/>
                </a:lnTo>
                <a:lnTo>
                  <a:pt x="55" y="982"/>
                </a:lnTo>
                <a:lnTo>
                  <a:pt x="42" y="950"/>
                </a:lnTo>
                <a:lnTo>
                  <a:pt x="32" y="917"/>
                </a:lnTo>
                <a:lnTo>
                  <a:pt x="23" y="884"/>
                </a:lnTo>
                <a:lnTo>
                  <a:pt x="13" y="850"/>
                </a:lnTo>
                <a:lnTo>
                  <a:pt x="7" y="815"/>
                </a:lnTo>
                <a:lnTo>
                  <a:pt x="3" y="779"/>
                </a:lnTo>
                <a:lnTo>
                  <a:pt x="0" y="744"/>
                </a:lnTo>
                <a:lnTo>
                  <a:pt x="0" y="708"/>
                </a:lnTo>
                <a:lnTo>
                  <a:pt x="0" y="671"/>
                </a:lnTo>
                <a:lnTo>
                  <a:pt x="3" y="635"/>
                </a:lnTo>
                <a:lnTo>
                  <a:pt x="7" y="600"/>
                </a:lnTo>
                <a:lnTo>
                  <a:pt x="13" y="566"/>
                </a:lnTo>
                <a:lnTo>
                  <a:pt x="23" y="531"/>
                </a:lnTo>
                <a:lnTo>
                  <a:pt x="32" y="497"/>
                </a:lnTo>
                <a:lnTo>
                  <a:pt x="42" y="464"/>
                </a:lnTo>
                <a:lnTo>
                  <a:pt x="55" y="431"/>
                </a:lnTo>
                <a:lnTo>
                  <a:pt x="69" y="401"/>
                </a:lnTo>
                <a:lnTo>
                  <a:pt x="86" y="370"/>
                </a:lnTo>
                <a:lnTo>
                  <a:pt x="101" y="341"/>
                </a:lnTo>
                <a:lnTo>
                  <a:pt x="121" y="312"/>
                </a:lnTo>
                <a:lnTo>
                  <a:pt x="140" y="284"/>
                </a:lnTo>
                <a:lnTo>
                  <a:pt x="161" y="257"/>
                </a:lnTo>
                <a:lnTo>
                  <a:pt x="184" y="232"/>
                </a:lnTo>
                <a:lnTo>
                  <a:pt x="207" y="207"/>
                </a:lnTo>
                <a:lnTo>
                  <a:pt x="232" y="184"/>
                </a:lnTo>
                <a:lnTo>
                  <a:pt x="257" y="161"/>
                </a:lnTo>
                <a:lnTo>
                  <a:pt x="284" y="140"/>
                </a:lnTo>
                <a:lnTo>
                  <a:pt x="312" y="121"/>
                </a:lnTo>
                <a:lnTo>
                  <a:pt x="341" y="101"/>
                </a:lnTo>
                <a:lnTo>
                  <a:pt x="370" y="86"/>
                </a:lnTo>
                <a:lnTo>
                  <a:pt x="401" y="69"/>
                </a:lnTo>
                <a:lnTo>
                  <a:pt x="433" y="55"/>
                </a:lnTo>
                <a:lnTo>
                  <a:pt x="464" y="42"/>
                </a:lnTo>
                <a:lnTo>
                  <a:pt x="497" y="32"/>
                </a:lnTo>
                <a:lnTo>
                  <a:pt x="531" y="23"/>
                </a:lnTo>
                <a:lnTo>
                  <a:pt x="566" y="13"/>
                </a:lnTo>
                <a:lnTo>
                  <a:pt x="600" y="7"/>
                </a:lnTo>
                <a:lnTo>
                  <a:pt x="635" y="3"/>
                </a:lnTo>
                <a:lnTo>
                  <a:pt x="671" y="0"/>
                </a:lnTo>
                <a:lnTo>
                  <a:pt x="708" y="0"/>
                </a:lnTo>
                <a:close/>
              </a:path>
            </a:pathLst>
          </a:custGeom>
          <a:solidFill>
            <a:srgbClr val="0000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19512" name="Text Box 56"/>
          <p:cNvSpPr txBox="1">
            <a:spLocks noChangeArrowheads="1"/>
          </p:cNvSpPr>
          <p:nvPr/>
        </p:nvSpPr>
        <p:spPr bwMode="auto">
          <a:xfrm>
            <a:off x="2478088" y="2563813"/>
            <a:ext cx="1836737" cy="560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>
              <a:spcBef>
                <a:spcPct val="20000"/>
              </a:spcBef>
            </a:pPr>
            <a:r>
              <a:rPr lang="pt-BR" sz="1400" b="1">
                <a:solidFill>
                  <a:srgbClr val="FFFFFF"/>
                </a:solidFill>
                <a:latin typeface="Arial" charset="0"/>
              </a:rPr>
              <a:t>Brigadas de </a:t>
            </a:r>
          </a:p>
          <a:p>
            <a:pPr algn="ctr" eaLnBrk="0" hangingPunct="0">
              <a:spcBef>
                <a:spcPct val="20000"/>
              </a:spcBef>
            </a:pPr>
            <a:r>
              <a:rPr lang="pt-BR" sz="1400" b="1">
                <a:solidFill>
                  <a:srgbClr val="FFFFFF"/>
                </a:solidFill>
                <a:latin typeface="Arial" charset="0"/>
              </a:rPr>
              <a:t>búsqueda y rescate</a:t>
            </a:r>
            <a:endParaRPr lang="pt-BR" sz="1400" b="1">
              <a:latin typeface="Arial" charset="0"/>
            </a:endParaRPr>
          </a:p>
        </p:txBody>
      </p:sp>
      <p:sp>
        <p:nvSpPr>
          <p:cNvPr id="19513" name="Freeform 57"/>
          <p:cNvSpPr>
            <a:spLocks/>
          </p:cNvSpPr>
          <p:nvPr/>
        </p:nvSpPr>
        <p:spPr bwMode="auto">
          <a:xfrm>
            <a:off x="4191000" y="2438400"/>
            <a:ext cx="560388" cy="1465263"/>
          </a:xfrm>
          <a:custGeom>
            <a:avLst/>
            <a:gdLst/>
            <a:ahLst/>
            <a:cxnLst>
              <a:cxn ang="0">
                <a:pos x="190" y="0"/>
              </a:cxn>
              <a:cxn ang="0">
                <a:pos x="167" y="30"/>
              </a:cxn>
              <a:cxn ang="0">
                <a:pos x="146" y="61"/>
              </a:cxn>
              <a:cxn ang="0">
                <a:pos x="125" y="90"/>
              </a:cxn>
              <a:cxn ang="0">
                <a:pos x="106" y="121"/>
              </a:cxn>
              <a:cxn ang="0">
                <a:pos x="88" y="149"/>
              </a:cxn>
              <a:cxn ang="0">
                <a:pos x="73" y="180"/>
              </a:cxn>
              <a:cxn ang="0">
                <a:pos x="59" y="209"/>
              </a:cxn>
              <a:cxn ang="0">
                <a:pos x="48" y="240"/>
              </a:cxn>
              <a:cxn ang="0">
                <a:pos x="36" y="268"/>
              </a:cxn>
              <a:cxn ang="0">
                <a:pos x="27" y="299"/>
              </a:cxn>
              <a:cxn ang="0">
                <a:pos x="19" y="328"/>
              </a:cxn>
              <a:cxn ang="0">
                <a:pos x="11" y="357"/>
              </a:cxn>
              <a:cxn ang="0">
                <a:pos x="8" y="385"/>
              </a:cxn>
              <a:cxn ang="0">
                <a:pos x="4" y="414"/>
              </a:cxn>
              <a:cxn ang="0">
                <a:pos x="2" y="443"/>
              </a:cxn>
              <a:cxn ang="0">
                <a:pos x="0" y="472"/>
              </a:cxn>
              <a:cxn ang="0">
                <a:pos x="0" y="501"/>
              </a:cxn>
              <a:cxn ang="0">
                <a:pos x="2" y="529"/>
              </a:cxn>
              <a:cxn ang="0">
                <a:pos x="6" y="558"/>
              </a:cxn>
              <a:cxn ang="0">
                <a:pos x="11" y="587"/>
              </a:cxn>
              <a:cxn ang="0">
                <a:pos x="17" y="616"/>
              </a:cxn>
              <a:cxn ang="0">
                <a:pos x="23" y="645"/>
              </a:cxn>
              <a:cxn ang="0">
                <a:pos x="33" y="671"/>
              </a:cxn>
              <a:cxn ang="0">
                <a:pos x="42" y="700"/>
              </a:cxn>
              <a:cxn ang="0">
                <a:pos x="54" y="729"/>
              </a:cxn>
              <a:cxn ang="0">
                <a:pos x="65" y="756"/>
              </a:cxn>
              <a:cxn ang="0">
                <a:pos x="79" y="785"/>
              </a:cxn>
              <a:cxn ang="0">
                <a:pos x="94" y="812"/>
              </a:cxn>
              <a:cxn ang="0">
                <a:pos x="127" y="867"/>
              </a:cxn>
              <a:cxn ang="0">
                <a:pos x="165" y="923"/>
              </a:cxn>
              <a:cxn ang="0">
                <a:pos x="186" y="896"/>
              </a:cxn>
              <a:cxn ang="0">
                <a:pos x="205" y="871"/>
              </a:cxn>
              <a:cxn ang="0">
                <a:pos x="225" y="844"/>
              </a:cxn>
              <a:cxn ang="0">
                <a:pos x="244" y="817"/>
              </a:cxn>
              <a:cxn ang="0">
                <a:pos x="259" y="790"/>
              </a:cxn>
              <a:cxn ang="0">
                <a:pos x="274" y="764"/>
              </a:cxn>
              <a:cxn ang="0">
                <a:pos x="290" y="735"/>
              </a:cxn>
              <a:cxn ang="0">
                <a:pos x="301" y="706"/>
              </a:cxn>
              <a:cxn ang="0">
                <a:pos x="313" y="677"/>
              </a:cxn>
              <a:cxn ang="0">
                <a:pos x="322" y="646"/>
              </a:cxn>
              <a:cxn ang="0">
                <a:pos x="332" y="616"/>
              </a:cxn>
              <a:cxn ang="0">
                <a:pos x="338" y="585"/>
              </a:cxn>
              <a:cxn ang="0">
                <a:pos x="344" y="554"/>
              </a:cxn>
              <a:cxn ang="0">
                <a:pos x="349" y="522"/>
              </a:cxn>
              <a:cxn ang="0">
                <a:pos x="351" y="489"/>
              </a:cxn>
              <a:cxn ang="0">
                <a:pos x="353" y="456"/>
              </a:cxn>
              <a:cxn ang="0">
                <a:pos x="353" y="428"/>
              </a:cxn>
              <a:cxn ang="0">
                <a:pos x="353" y="399"/>
              </a:cxn>
              <a:cxn ang="0">
                <a:pos x="351" y="370"/>
              </a:cxn>
              <a:cxn ang="0">
                <a:pos x="347" y="341"/>
              </a:cxn>
              <a:cxn ang="0">
                <a:pos x="342" y="313"/>
              </a:cxn>
              <a:cxn ang="0">
                <a:pos x="336" y="286"/>
              </a:cxn>
              <a:cxn ang="0">
                <a:pos x="326" y="257"/>
              </a:cxn>
              <a:cxn ang="0">
                <a:pos x="317" y="228"/>
              </a:cxn>
              <a:cxn ang="0">
                <a:pos x="305" y="199"/>
              </a:cxn>
              <a:cxn ang="0">
                <a:pos x="294" y="171"/>
              </a:cxn>
              <a:cxn ang="0">
                <a:pos x="280" y="142"/>
              </a:cxn>
              <a:cxn ang="0">
                <a:pos x="265" y="113"/>
              </a:cxn>
              <a:cxn ang="0">
                <a:pos x="230" y="57"/>
              </a:cxn>
              <a:cxn ang="0">
                <a:pos x="190" y="0"/>
              </a:cxn>
            </a:cxnLst>
            <a:rect l="0" t="0" r="r" b="b"/>
            <a:pathLst>
              <a:path w="353" h="923">
                <a:moveTo>
                  <a:pt x="190" y="0"/>
                </a:moveTo>
                <a:lnTo>
                  <a:pt x="167" y="30"/>
                </a:lnTo>
                <a:lnTo>
                  <a:pt x="146" y="61"/>
                </a:lnTo>
                <a:lnTo>
                  <a:pt x="125" y="90"/>
                </a:lnTo>
                <a:lnTo>
                  <a:pt x="106" y="121"/>
                </a:lnTo>
                <a:lnTo>
                  <a:pt x="88" y="149"/>
                </a:lnTo>
                <a:lnTo>
                  <a:pt x="73" y="180"/>
                </a:lnTo>
                <a:lnTo>
                  <a:pt x="59" y="209"/>
                </a:lnTo>
                <a:lnTo>
                  <a:pt x="48" y="240"/>
                </a:lnTo>
                <a:lnTo>
                  <a:pt x="36" y="268"/>
                </a:lnTo>
                <a:lnTo>
                  <a:pt x="27" y="299"/>
                </a:lnTo>
                <a:lnTo>
                  <a:pt x="19" y="328"/>
                </a:lnTo>
                <a:lnTo>
                  <a:pt x="11" y="357"/>
                </a:lnTo>
                <a:lnTo>
                  <a:pt x="8" y="385"/>
                </a:lnTo>
                <a:lnTo>
                  <a:pt x="4" y="414"/>
                </a:lnTo>
                <a:lnTo>
                  <a:pt x="2" y="443"/>
                </a:lnTo>
                <a:lnTo>
                  <a:pt x="0" y="472"/>
                </a:lnTo>
                <a:lnTo>
                  <a:pt x="0" y="501"/>
                </a:lnTo>
                <a:lnTo>
                  <a:pt x="2" y="529"/>
                </a:lnTo>
                <a:lnTo>
                  <a:pt x="6" y="558"/>
                </a:lnTo>
                <a:lnTo>
                  <a:pt x="11" y="587"/>
                </a:lnTo>
                <a:lnTo>
                  <a:pt x="17" y="616"/>
                </a:lnTo>
                <a:lnTo>
                  <a:pt x="23" y="645"/>
                </a:lnTo>
                <a:lnTo>
                  <a:pt x="33" y="671"/>
                </a:lnTo>
                <a:lnTo>
                  <a:pt x="42" y="700"/>
                </a:lnTo>
                <a:lnTo>
                  <a:pt x="54" y="729"/>
                </a:lnTo>
                <a:lnTo>
                  <a:pt x="65" y="756"/>
                </a:lnTo>
                <a:lnTo>
                  <a:pt x="79" y="785"/>
                </a:lnTo>
                <a:lnTo>
                  <a:pt x="94" y="812"/>
                </a:lnTo>
                <a:lnTo>
                  <a:pt x="127" y="867"/>
                </a:lnTo>
                <a:lnTo>
                  <a:pt x="165" y="923"/>
                </a:lnTo>
                <a:lnTo>
                  <a:pt x="186" y="896"/>
                </a:lnTo>
                <a:lnTo>
                  <a:pt x="205" y="871"/>
                </a:lnTo>
                <a:lnTo>
                  <a:pt x="225" y="844"/>
                </a:lnTo>
                <a:lnTo>
                  <a:pt x="244" y="817"/>
                </a:lnTo>
                <a:lnTo>
                  <a:pt x="259" y="790"/>
                </a:lnTo>
                <a:lnTo>
                  <a:pt x="274" y="764"/>
                </a:lnTo>
                <a:lnTo>
                  <a:pt x="290" y="735"/>
                </a:lnTo>
                <a:lnTo>
                  <a:pt x="301" y="706"/>
                </a:lnTo>
                <a:lnTo>
                  <a:pt x="313" y="677"/>
                </a:lnTo>
                <a:lnTo>
                  <a:pt x="322" y="646"/>
                </a:lnTo>
                <a:lnTo>
                  <a:pt x="332" y="616"/>
                </a:lnTo>
                <a:lnTo>
                  <a:pt x="338" y="585"/>
                </a:lnTo>
                <a:lnTo>
                  <a:pt x="344" y="554"/>
                </a:lnTo>
                <a:lnTo>
                  <a:pt x="349" y="522"/>
                </a:lnTo>
                <a:lnTo>
                  <a:pt x="351" y="489"/>
                </a:lnTo>
                <a:lnTo>
                  <a:pt x="353" y="456"/>
                </a:lnTo>
                <a:lnTo>
                  <a:pt x="353" y="428"/>
                </a:lnTo>
                <a:lnTo>
                  <a:pt x="353" y="399"/>
                </a:lnTo>
                <a:lnTo>
                  <a:pt x="351" y="370"/>
                </a:lnTo>
                <a:lnTo>
                  <a:pt x="347" y="341"/>
                </a:lnTo>
                <a:lnTo>
                  <a:pt x="342" y="313"/>
                </a:lnTo>
                <a:lnTo>
                  <a:pt x="336" y="286"/>
                </a:lnTo>
                <a:lnTo>
                  <a:pt x="326" y="257"/>
                </a:lnTo>
                <a:lnTo>
                  <a:pt x="317" y="228"/>
                </a:lnTo>
                <a:lnTo>
                  <a:pt x="305" y="199"/>
                </a:lnTo>
                <a:lnTo>
                  <a:pt x="294" y="171"/>
                </a:lnTo>
                <a:lnTo>
                  <a:pt x="280" y="142"/>
                </a:lnTo>
                <a:lnTo>
                  <a:pt x="265" y="113"/>
                </a:lnTo>
                <a:lnTo>
                  <a:pt x="230" y="57"/>
                </a:lnTo>
                <a:lnTo>
                  <a:pt x="190" y="0"/>
                </a:lnTo>
                <a:close/>
              </a:path>
            </a:pathLst>
          </a:custGeom>
          <a:solidFill>
            <a:srgbClr val="FFFF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19514" name="Freeform 58"/>
          <p:cNvSpPr>
            <a:spLocks/>
          </p:cNvSpPr>
          <p:nvPr/>
        </p:nvSpPr>
        <p:spPr bwMode="auto">
          <a:xfrm>
            <a:off x="4435475" y="2057400"/>
            <a:ext cx="1981200" cy="2233613"/>
          </a:xfrm>
          <a:custGeom>
            <a:avLst/>
            <a:gdLst/>
            <a:ahLst/>
            <a:cxnLst>
              <a:cxn ang="0">
                <a:pos x="63" y="186"/>
              </a:cxn>
              <a:cxn ang="0">
                <a:pos x="144" y="123"/>
              </a:cxn>
              <a:cxn ang="0">
                <a:pos x="226" y="73"/>
              </a:cxn>
              <a:cxn ang="0">
                <a:pos x="313" y="37"/>
              </a:cxn>
              <a:cxn ang="0">
                <a:pos x="399" y="14"/>
              </a:cxn>
              <a:cxn ang="0">
                <a:pos x="491" y="2"/>
              </a:cxn>
              <a:cxn ang="0">
                <a:pos x="583" y="2"/>
              </a:cxn>
              <a:cxn ang="0">
                <a:pos x="677" y="14"/>
              </a:cxn>
              <a:cxn ang="0">
                <a:pos x="758" y="33"/>
              </a:cxn>
              <a:cxn ang="0">
                <a:pos x="818" y="56"/>
              </a:cxn>
              <a:cxn ang="0">
                <a:pos x="873" y="81"/>
              </a:cxn>
              <a:cxn ang="0">
                <a:pos x="925" y="110"/>
              </a:cxn>
              <a:cxn ang="0">
                <a:pos x="973" y="140"/>
              </a:cxn>
              <a:cxn ang="0">
                <a:pos x="1015" y="175"/>
              </a:cxn>
              <a:cxn ang="0">
                <a:pos x="1056" y="211"/>
              </a:cxn>
              <a:cxn ang="0">
                <a:pos x="1090" y="252"/>
              </a:cxn>
              <a:cxn ang="0">
                <a:pos x="1123" y="294"/>
              </a:cxn>
              <a:cxn ang="0">
                <a:pos x="1150" y="338"/>
              </a:cxn>
              <a:cxn ang="0">
                <a:pos x="1184" y="411"/>
              </a:cxn>
              <a:cxn ang="0">
                <a:pos x="1221" y="516"/>
              </a:cxn>
              <a:cxn ang="0">
                <a:pos x="1242" y="632"/>
              </a:cxn>
              <a:cxn ang="0">
                <a:pos x="1248" y="743"/>
              </a:cxn>
              <a:cxn ang="0">
                <a:pos x="1236" y="839"/>
              </a:cxn>
              <a:cxn ang="0">
                <a:pos x="1213" y="929"/>
              </a:cxn>
              <a:cxn ang="0">
                <a:pos x="1178" y="1014"/>
              </a:cxn>
              <a:cxn ang="0">
                <a:pos x="1132" y="1092"/>
              </a:cxn>
              <a:cxn ang="0">
                <a:pos x="1073" y="1167"/>
              </a:cxn>
              <a:cxn ang="0">
                <a:pos x="1004" y="1236"/>
              </a:cxn>
              <a:cxn ang="0">
                <a:pos x="921" y="1299"/>
              </a:cxn>
              <a:cxn ang="0">
                <a:pos x="812" y="1353"/>
              </a:cxn>
              <a:cxn ang="0">
                <a:pos x="720" y="1382"/>
              </a:cxn>
              <a:cxn ang="0">
                <a:pos x="660" y="1395"/>
              </a:cxn>
              <a:cxn ang="0">
                <a:pos x="601" y="1403"/>
              </a:cxn>
              <a:cxn ang="0">
                <a:pos x="543" y="1407"/>
              </a:cxn>
              <a:cxn ang="0">
                <a:pos x="487" y="1405"/>
              </a:cxn>
              <a:cxn ang="0">
                <a:pos x="432" y="1397"/>
              </a:cxn>
              <a:cxn ang="0">
                <a:pos x="376" y="1388"/>
              </a:cxn>
              <a:cxn ang="0">
                <a:pos x="322" y="1370"/>
              </a:cxn>
              <a:cxn ang="0">
                <a:pos x="271" y="1351"/>
              </a:cxn>
              <a:cxn ang="0">
                <a:pos x="219" y="1324"/>
              </a:cxn>
              <a:cxn ang="0">
                <a:pos x="167" y="1296"/>
              </a:cxn>
              <a:cxn ang="0">
                <a:pos x="119" y="1261"/>
              </a:cxn>
              <a:cxn ang="0">
                <a:pos x="69" y="1221"/>
              </a:cxn>
              <a:cxn ang="0">
                <a:pos x="23" y="1177"/>
              </a:cxn>
              <a:cxn ang="0">
                <a:pos x="21" y="1123"/>
              </a:cxn>
              <a:cxn ang="0">
                <a:pos x="61" y="1065"/>
              </a:cxn>
              <a:cxn ang="0">
                <a:pos x="96" y="1008"/>
              </a:cxn>
              <a:cxn ang="0">
                <a:pos x="125" y="948"/>
              </a:cxn>
              <a:cxn ang="0">
                <a:pos x="150" y="891"/>
              </a:cxn>
              <a:cxn ang="0">
                <a:pos x="167" y="833"/>
              </a:cxn>
              <a:cxn ang="0">
                <a:pos x="180" y="776"/>
              </a:cxn>
              <a:cxn ang="0">
                <a:pos x="186" y="716"/>
              </a:cxn>
              <a:cxn ang="0">
                <a:pos x="188" y="658"/>
              </a:cxn>
              <a:cxn ang="0">
                <a:pos x="184" y="601"/>
              </a:cxn>
              <a:cxn ang="0">
                <a:pos x="175" y="543"/>
              </a:cxn>
              <a:cxn ang="0">
                <a:pos x="159" y="486"/>
              </a:cxn>
              <a:cxn ang="0">
                <a:pos x="138" y="426"/>
              </a:cxn>
              <a:cxn ang="0">
                <a:pos x="113" y="369"/>
              </a:cxn>
              <a:cxn ang="0">
                <a:pos x="81" y="311"/>
              </a:cxn>
              <a:cxn ang="0">
                <a:pos x="44" y="253"/>
              </a:cxn>
            </a:cxnLst>
            <a:rect l="0" t="0" r="r" b="b"/>
            <a:pathLst>
              <a:path w="1248" h="1407">
                <a:moveTo>
                  <a:pt x="23" y="225"/>
                </a:moveTo>
                <a:lnTo>
                  <a:pt x="63" y="186"/>
                </a:lnTo>
                <a:lnTo>
                  <a:pt x="102" y="154"/>
                </a:lnTo>
                <a:lnTo>
                  <a:pt x="144" y="123"/>
                </a:lnTo>
                <a:lnTo>
                  <a:pt x="184" y="96"/>
                </a:lnTo>
                <a:lnTo>
                  <a:pt x="226" y="73"/>
                </a:lnTo>
                <a:lnTo>
                  <a:pt x="269" y="54"/>
                </a:lnTo>
                <a:lnTo>
                  <a:pt x="313" y="37"/>
                </a:lnTo>
                <a:lnTo>
                  <a:pt x="355" y="23"/>
                </a:lnTo>
                <a:lnTo>
                  <a:pt x="399" y="14"/>
                </a:lnTo>
                <a:lnTo>
                  <a:pt x="445" y="6"/>
                </a:lnTo>
                <a:lnTo>
                  <a:pt x="491" y="2"/>
                </a:lnTo>
                <a:lnTo>
                  <a:pt x="537" y="0"/>
                </a:lnTo>
                <a:lnTo>
                  <a:pt x="583" y="2"/>
                </a:lnTo>
                <a:lnTo>
                  <a:pt x="630" y="6"/>
                </a:lnTo>
                <a:lnTo>
                  <a:pt x="677" y="14"/>
                </a:lnTo>
                <a:lnTo>
                  <a:pt x="725" y="23"/>
                </a:lnTo>
                <a:lnTo>
                  <a:pt x="758" y="33"/>
                </a:lnTo>
                <a:lnTo>
                  <a:pt x="789" y="44"/>
                </a:lnTo>
                <a:lnTo>
                  <a:pt x="818" y="56"/>
                </a:lnTo>
                <a:lnTo>
                  <a:pt x="846" y="67"/>
                </a:lnTo>
                <a:lnTo>
                  <a:pt x="873" y="81"/>
                </a:lnTo>
                <a:lnTo>
                  <a:pt x="900" y="94"/>
                </a:lnTo>
                <a:lnTo>
                  <a:pt x="925" y="110"/>
                </a:lnTo>
                <a:lnTo>
                  <a:pt x="950" y="125"/>
                </a:lnTo>
                <a:lnTo>
                  <a:pt x="973" y="140"/>
                </a:lnTo>
                <a:lnTo>
                  <a:pt x="994" y="158"/>
                </a:lnTo>
                <a:lnTo>
                  <a:pt x="1015" y="175"/>
                </a:lnTo>
                <a:lnTo>
                  <a:pt x="1036" y="192"/>
                </a:lnTo>
                <a:lnTo>
                  <a:pt x="1056" y="211"/>
                </a:lnTo>
                <a:lnTo>
                  <a:pt x="1073" y="230"/>
                </a:lnTo>
                <a:lnTo>
                  <a:pt x="1090" y="252"/>
                </a:lnTo>
                <a:lnTo>
                  <a:pt x="1107" y="273"/>
                </a:lnTo>
                <a:lnTo>
                  <a:pt x="1123" y="294"/>
                </a:lnTo>
                <a:lnTo>
                  <a:pt x="1136" y="315"/>
                </a:lnTo>
                <a:lnTo>
                  <a:pt x="1150" y="338"/>
                </a:lnTo>
                <a:lnTo>
                  <a:pt x="1163" y="363"/>
                </a:lnTo>
                <a:lnTo>
                  <a:pt x="1184" y="411"/>
                </a:lnTo>
                <a:lnTo>
                  <a:pt x="1203" y="463"/>
                </a:lnTo>
                <a:lnTo>
                  <a:pt x="1221" y="516"/>
                </a:lnTo>
                <a:lnTo>
                  <a:pt x="1232" y="574"/>
                </a:lnTo>
                <a:lnTo>
                  <a:pt x="1242" y="632"/>
                </a:lnTo>
                <a:lnTo>
                  <a:pt x="1248" y="693"/>
                </a:lnTo>
                <a:lnTo>
                  <a:pt x="1248" y="743"/>
                </a:lnTo>
                <a:lnTo>
                  <a:pt x="1244" y="791"/>
                </a:lnTo>
                <a:lnTo>
                  <a:pt x="1236" y="839"/>
                </a:lnTo>
                <a:lnTo>
                  <a:pt x="1226" y="885"/>
                </a:lnTo>
                <a:lnTo>
                  <a:pt x="1213" y="929"/>
                </a:lnTo>
                <a:lnTo>
                  <a:pt x="1198" y="971"/>
                </a:lnTo>
                <a:lnTo>
                  <a:pt x="1178" y="1014"/>
                </a:lnTo>
                <a:lnTo>
                  <a:pt x="1157" y="1054"/>
                </a:lnTo>
                <a:lnTo>
                  <a:pt x="1132" y="1092"/>
                </a:lnTo>
                <a:lnTo>
                  <a:pt x="1104" y="1131"/>
                </a:lnTo>
                <a:lnTo>
                  <a:pt x="1073" y="1167"/>
                </a:lnTo>
                <a:lnTo>
                  <a:pt x="1040" y="1202"/>
                </a:lnTo>
                <a:lnTo>
                  <a:pt x="1004" y="1236"/>
                </a:lnTo>
                <a:lnTo>
                  <a:pt x="963" y="1269"/>
                </a:lnTo>
                <a:lnTo>
                  <a:pt x="921" y="1299"/>
                </a:lnTo>
                <a:lnTo>
                  <a:pt x="875" y="1328"/>
                </a:lnTo>
                <a:lnTo>
                  <a:pt x="812" y="1353"/>
                </a:lnTo>
                <a:lnTo>
                  <a:pt x="750" y="1374"/>
                </a:lnTo>
                <a:lnTo>
                  <a:pt x="720" y="1382"/>
                </a:lnTo>
                <a:lnTo>
                  <a:pt x="691" y="1390"/>
                </a:lnTo>
                <a:lnTo>
                  <a:pt x="660" y="1395"/>
                </a:lnTo>
                <a:lnTo>
                  <a:pt x="631" y="1399"/>
                </a:lnTo>
                <a:lnTo>
                  <a:pt x="601" y="1403"/>
                </a:lnTo>
                <a:lnTo>
                  <a:pt x="572" y="1405"/>
                </a:lnTo>
                <a:lnTo>
                  <a:pt x="543" y="1407"/>
                </a:lnTo>
                <a:lnTo>
                  <a:pt x="514" y="1405"/>
                </a:lnTo>
                <a:lnTo>
                  <a:pt x="487" y="1405"/>
                </a:lnTo>
                <a:lnTo>
                  <a:pt x="459" y="1401"/>
                </a:lnTo>
                <a:lnTo>
                  <a:pt x="432" y="1397"/>
                </a:lnTo>
                <a:lnTo>
                  <a:pt x="403" y="1394"/>
                </a:lnTo>
                <a:lnTo>
                  <a:pt x="376" y="1388"/>
                </a:lnTo>
                <a:lnTo>
                  <a:pt x="349" y="1380"/>
                </a:lnTo>
                <a:lnTo>
                  <a:pt x="322" y="1370"/>
                </a:lnTo>
                <a:lnTo>
                  <a:pt x="296" y="1361"/>
                </a:lnTo>
                <a:lnTo>
                  <a:pt x="271" y="1351"/>
                </a:lnTo>
                <a:lnTo>
                  <a:pt x="244" y="1338"/>
                </a:lnTo>
                <a:lnTo>
                  <a:pt x="219" y="1324"/>
                </a:lnTo>
                <a:lnTo>
                  <a:pt x="194" y="1311"/>
                </a:lnTo>
                <a:lnTo>
                  <a:pt x="167" y="1296"/>
                </a:lnTo>
                <a:lnTo>
                  <a:pt x="144" y="1278"/>
                </a:lnTo>
                <a:lnTo>
                  <a:pt x="119" y="1261"/>
                </a:lnTo>
                <a:lnTo>
                  <a:pt x="94" y="1240"/>
                </a:lnTo>
                <a:lnTo>
                  <a:pt x="69" y="1221"/>
                </a:lnTo>
                <a:lnTo>
                  <a:pt x="46" y="1200"/>
                </a:lnTo>
                <a:lnTo>
                  <a:pt x="23" y="1177"/>
                </a:lnTo>
                <a:lnTo>
                  <a:pt x="0" y="1152"/>
                </a:lnTo>
                <a:lnTo>
                  <a:pt x="21" y="1123"/>
                </a:lnTo>
                <a:lnTo>
                  <a:pt x="42" y="1094"/>
                </a:lnTo>
                <a:lnTo>
                  <a:pt x="61" y="1065"/>
                </a:lnTo>
                <a:lnTo>
                  <a:pt x="81" y="1037"/>
                </a:lnTo>
                <a:lnTo>
                  <a:pt x="96" y="1008"/>
                </a:lnTo>
                <a:lnTo>
                  <a:pt x="111" y="977"/>
                </a:lnTo>
                <a:lnTo>
                  <a:pt x="125" y="948"/>
                </a:lnTo>
                <a:lnTo>
                  <a:pt x="138" y="919"/>
                </a:lnTo>
                <a:lnTo>
                  <a:pt x="150" y="891"/>
                </a:lnTo>
                <a:lnTo>
                  <a:pt x="159" y="862"/>
                </a:lnTo>
                <a:lnTo>
                  <a:pt x="167" y="833"/>
                </a:lnTo>
                <a:lnTo>
                  <a:pt x="175" y="804"/>
                </a:lnTo>
                <a:lnTo>
                  <a:pt x="180" y="776"/>
                </a:lnTo>
                <a:lnTo>
                  <a:pt x="184" y="747"/>
                </a:lnTo>
                <a:lnTo>
                  <a:pt x="186" y="716"/>
                </a:lnTo>
                <a:lnTo>
                  <a:pt x="188" y="687"/>
                </a:lnTo>
                <a:lnTo>
                  <a:pt x="188" y="658"/>
                </a:lnTo>
                <a:lnTo>
                  <a:pt x="186" y="630"/>
                </a:lnTo>
                <a:lnTo>
                  <a:pt x="184" y="601"/>
                </a:lnTo>
                <a:lnTo>
                  <a:pt x="180" y="572"/>
                </a:lnTo>
                <a:lnTo>
                  <a:pt x="175" y="543"/>
                </a:lnTo>
                <a:lnTo>
                  <a:pt x="167" y="515"/>
                </a:lnTo>
                <a:lnTo>
                  <a:pt x="159" y="486"/>
                </a:lnTo>
                <a:lnTo>
                  <a:pt x="150" y="457"/>
                </a:lnTo>
                <a:lnTo>
                  <a:pt x="138" y="426"/>
                </a:lnTo>
                <a:lnTo>
                  <a:pt x="127" y="397"/>
                </a:lnTo>
                <a:lnTo>
                  <a:pt x="113" y="369"/>
                </a:lnTo>
                <a:lnTo>
                  <a:pt x="98" y="340"/>
                </a:lnTo>
                <a:lnTo>
                  <a:pt x="81" y="311"/>
                </a:lnTo>
                <a:lnTo>
                  <a:pt x="63" y="282"/>
                </a:lnTo>
                <a:lnTo>
                  <a:pt x="44" y="253"/>
                </a:lnTo>
                <a:lnTo>
                  <a:pt x="23" y="225"/>
                </a:lnTo>
                <a:close/>
              </a:path>
            </a:pathLst>
          </a:custGeom>
          <a:solidFill>
            <a:srgbClr val="FF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19515" name="Text Box 59"/>
          <p:cNvSpPr txBox="1">
            <a:spLocks noChangeArrowheads="1"/>
          </p:cNvSpPr>
          <p:nvPr/>
        </p:nvSpPr>
        <p:spPr bwMode="auto">
          <a:xfrm>
            <a:off x="4946113" y="2560503"/>
            <a:ext cx="1297150" cy="8248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spcBef>
                <a:spcPct val="20000"/>
              </a:spcBef>
            </a:pPr>
            <a:r>
              <a:rPr lang="pt-BR" sz="1400" b="1" dirty="0">
                <a:solidFill>
                  <a:srgbClr val="FFFFFF"/>
                </a:solidFill>
                <a:latin typeface="Arial" charset="0"/>
              </a:rPr>
              <a:t>Brigada de </a:t>
            </a:r>
            <a:endParaRPr lang="pt-BR" sz="1400" b="1" dirty="0" smtClean="0">
              <a:solidFill>
                <a:srgbClr val="FFFFFF"/>
              </a:solidFill>
              <a:latin typeface="Arial" charset="0"/>
            </a:endParaRPr>
          </a:p>
          <a:p>
            <a:pPr eaLnBrk="0" hangingPunct="0">
              <a:spcBef>
                <a:spcPct val="20000"/>
              </a:spcBef>
            </a:pPr>
            <a:r>
              <a:rPr lang="pt-BR" sz="1400" b="1" dirty="0" smtClean="0">
                <a:solidFill>
                  <a:srgbClr val="FFFFFF"/>
                </a:solidFill>
                <a:latin typeface="Arial" charset="0"/>
              </a:rPr>
              <a:t>Combate de </a:t>
            </a:r>
            <a:endParaRPr lang="pt-BR" sz="1400" b="1" dirty="0">
              <a:solidFill>
                <a:srgbClr val="FFFFFF"/>
              </a:solidFill>
              <a:latin typeface="Arial" charset="0"/>
            </a:endParaRPr>
          </a:p>
          <a:p>
            <a:pPr eaLnBrk="0" hangingPunct="0">
              <a:spcBef>
                <a:spcPct val="20000"/>
              </a:spcBef>
            </a:pPr>
            <a:r>
              <a:rPr lang="pt-BR" sz="1400" b="1" dirty="0" err="1" smtClean="0">
                <a:solidFill>
                  <a:srgbClr val="FFFFFF"/>
                </a:solidFill>
                <a:latin typeface="Arial" charset="0"/>
              </a:rPr>
              <a:t>incendios</a:t>
            </a:r>
            <a:r>
              <a:rPr lang="pt-BR" sz="1400" b="1" dirty="0" smtClean="0">
                <a:solidFill>
                  <a:srgbClr val="FFFFFF"/>
                </a:solidFill>
                <a:latin typeface="Arial" charset="0"/>
              </a:rPr>
              <a:t> </a:t>
            </a:r>
            <a:endParaRPr lang="pt-BR" sz="1800" b="1" dirty="0">
              <a:latin typeface="Arial" charset="0"/>
            </a:endParaRPr>
          </a:p>
        </p:txBody>
      </p:sp>
      <p:grpSp>
        <p:nvGrpSpPr>
          <p:cNvPr id="19517" name="Group 61"/>
          <p:cNvGrpSpPr>
            <a:grpSpLocks/>
          </p:cNvGrpSpPr>
          <p:nvPr/>
        </p:nvGrpSpPr>
        <p:grpSpPr bwMode="auto">
          <a:xfrm>
            <a:off x="3276600" y="3352800"/>
            <a:ext cx="2247900" cy="2251075"/>
            <a:chOff x="2139" y="2246"/>
            <a:chExt cx="1416" cy="1418"/>
          </a:xfrm>
        </p:grpSpPr>
        <p:sp>
          <p:nvSpPr>
            <p:cNvPr id="19518" name="Freeform 62"/>
            <p:cNvSpPr>
              <a:spLocks/>
            </p:cNvSpPr>
            <p:nvPr/>
          </p:nvSpPr>
          <p:spPr bwMode="auto">
            <a:xfrm>
              <a:off x="2139" y="2248"/>
              <a:ext cx="1416" cy="1416"/>
            </a:xfrm>
            <a:custGeom>
              <a:avLst/>
              <a:gdLst/>
              <a:ahLst/>
              <a:cxnLst>
                <a:cxn ang="0">
                  <a:pos x="781" y="4"/>
                </a:cxn>
                <a:cxn ang="0">
                  <a:pos x="885" y="23"/>
                </a:cxn>
                <a:cxn ang="0">
                  <a:pos x="984" y="56"/>
                </a:cxn>
                <a:cxn ang="0">
                  <a:pos x="1075" y="104"/>
                </a:cxn>
                <a:cxn ang="0">
                  <a:pos x="1159" y="163"/>
                </a:cxn>
                <a:cxn ang="0">
                  <a:pos x="1232" y="232"/>
                </a:cxn>
                <a:cxn ang="0">
                  <a:pos x="1295" y="313"/>
                </a:cxn>
                <a:cxn ang="0">
                  <a:pos x="1347" y="401"/>
                </a:cxn>
                <a:cxn ang="0">
                  <a:pos x="1386" y="499"/>
                </a:cxn>
                <a:cxn ang="0">
                  <a:pos x="1409" y="601"/>
                </a:cxn>
                <a:cxn ang="0">
                  <a:pos x="1416" y="708"/>
                </a:cxn>
                <a:cxn ang="0">
                  <a:pos x="1409" y="816"/>
                </a:cxn>
                <a:cxn ang="0">
                  <a:pos x="1386" y="919"/>
                </a:cxn>
                <a:cxn ang="0">
                  <a:pos x="1347" y="1015"/>
                </a:cxn>
                <a:cxn ang="0">
                  <a:pos x="1295" y="1104"/>
                </a:cxn>
                <a:cxn ang="0">
                  <a:pos x="1232" y="1184"/>
                </a:cxn>
                <a:cxn ang="0">
                  <a:pos x="1159" y="1255"/>
                </a:cxn>
                <a:cxn ang="0">
                  <a:pos x="1075" y="1315"/>
                </a:cxn>
                <a:cxn ang="0">
                  <a:pos x="984" y="1361"/>
                </a:cxn>
                <a:cxn ang="0">
                  <a:pos x="885" y="1393"/>
                </a:cxn>
                <a:cxn ang="0">
                  <a:pos x="781" y="1413"/>
                </a:cxn>
                <a:cxn ang="0">
                  <a:pos x="672" y="1416"/>
                </a:cxn>
                <a:cxn ang="0">
                  <a:pos x="566" y="1403"/>
                </a:cxn>
                <a:cxn ang="0">
                  <a:pos x="466" y="1374"/>
                </a:cxn>
                <a:cxn ang="0">
                  <a:pos x="372" y="1330"/>
                </a:cxn>
                <a:cxn ang="0">
                  <a:pos x="286" y="1276"/>
                </a:cxn>
                <a:cxn ang="0">
                  <a:pos x="209" y="1209"/>
                </a:cxn>
                <a:cxn ang="0">
                  <a:pos x="142" y="1132"/>
                </a:cxn>
                <a:cxn ang="0">
                  <a:pos x="86" y="1046"/>
                </a:cxn>
                <a:cxn ang="0">
                  <a:pos x="44" y="952"/>
                </a:cxn>
                <a:cxn ang="0">
                  <a:pos x="15" y="850"/>
                </a:cxn>
                <a:cxn ang="0">
                  <a:pos x="2" y="745"/>
                </a:cxn>
                <a:cxn ang="0">
                  <a:pos x="4" y="637"/>
                </a:cxn>
                <a:cxn ang="0">
                  <a:pos x="23" y="532"/>
                </a:cxn>
                <a:cxn ang="0">
                  <a:pos x="55" y="434"/>
                </a:cxn>
                <a:cxn ang="0">
                  <a:pos x="103" y="342"/>
                </a:cxn>
                <a:cxn ang="0">
                  <a:pos x="163" y="259"/>
                </a:cxn>
                <a:cxn ang="0">
                  <a:pos x="234" y="184"/>
                </a:cxn>
                <a:cxn ang="0">
                  <a:pos x="313" y="121"/>
                </a:cxn>
                <a:cxn ang="0">
                  <a:pos x="403" y="71"/>
                </a:cxn>
                <a:cxn ang="0">
                  <a:pos x="499" y="33"/>
                </a:cxn>
                <a:cxn ang="0">
                  <a:pos x="601" y="10"/>
                </a:cxn>
                <a:cxn ang="0">
                  <a:pos x="708" y="0"/>
                </a:cxn>
              </a:cxnLst>
              <a:rect l="0" t="0" r="r" b="b"/>
              <a:pathLst>
                <a:path w="1416" h="1416">
                  <a:moveTo>
                    <a:pt x="708" y="0"/>
                  </a:moveTo>
                  <a:lnTo>
                    <a:pt x="744" y="2"/>
                  </a:lnTo>
                  <a:lnTo>
                    <a:pt x="781" y="4"/>
                  </a:lnTo>
                  <a:lnTo>
                    <a:pt x="815" y="10"/>
                  </a:lnTo>
                  <a:lnTo>
                    <a:pt x="852" y="15"/>
                  </a:lnTo>
                  <a:lnTo>
                    <a:pt x="885" y="23"/>
                  </a:lnTo>
                  <a:lnTo>
                    <a:pt x="919" y="33"/>
                  </a:lnTo>
                  <a:lnTo>
                    <a:pt x="952" y="44"/>
                  </a:lnTo>
                  <a:lnTo>
                    <a:pt x="984" y="56"/>
                  </a:lnTo>
                  <a:lnTo>
                    <a:pt x="1015" y="71"/>
                  </a:lnTo>
                  <a:lnTo>
                    <a:pt x="1046" y="86"/>
                  </a:lnTo>
                  <a:lnTo>
                    <a:pt x="1075" y="104"/>
                  </a:lnTo>
                  <a:lnTo>
                    <a:pt x="1103" y="121"/>
                  </a:lnTo>
                  <a:lnTo>
                    <a:pt x="1132" y="142"/>
                  </a:lnTo>
                  <a:lnTo>
                    <a:pt x="1159" y="163"/>
                  </a:lnTo>
                  <a:lnTo>
                    <a:pt x="1184" y="184"/>
                  </a:lnTo>
                  <a:lnTo>
                    <a:pt x="1209" y="209"/>
                  </a:lnTo>
                  <a:lnTo>
                    <a:pt x="1232" y="232"/>
                  </a:lnTo>
                  <a:lnTo>
                    <a:pt x="1255" y="259"/>
                  </a:lnTo>
                  <a:lnTo>
                    <a:pt x="1276" y="286"/>
                  </a:lnTo>
                  <a:lnTo>
                    <a:pt x="1295" y="313"/>
                  </a:lnTo>
                  <a:lnTo>
                    <a:pt x="1315" y="342"/>
                  </a:lnTo>
                  <a:lnTo>
                    <a:pt x="1332" y="372"/>
                  </a:lnTo>
                  <a:lnTo>
                    <a:pt x="1347" y="401"/>
                  </a:lnTo>
                  <a:lnTo>
                    <a:pt x="1361" y="434"/>
                  </a:lnTo>
                  <a:lnTo>
                    <a:pt x="1374" y="466"/>
                  </a:lnTo>
                  <a:lnTo>
                    <a:pt x="1386" y="499"/>
                  </a:lnTo>
                  <a:lnTo>
                    <a:pt x="1395" y="532"/>
                  </a:lnTo>
                  <a:lnTo>
                    <a:pt x="1403" y="566"/>
                  </a:lnTo>
                  <a:lnTo>
                    <a:pt x="1409" y="601"/>
                  </a:lnTo>
                  <a:lnTo>
                    <a:pt x="1412" y="637"/>
                  </a:lnTo>
                  <a:lnTo>
                    <a:pt x="1416" y="672"/>
                  </a:lnTo>
                  <a:lnTo>
                    <a:pt x="1416" y="708"/>
                  </a:lnTo>
                  <a:lnTo>
                    <a:pt x="1416" y="745"/>
                  </a:lnTo>
                  <a:lnTo>
                    <a:pt x="1412" y="781"/>
                  </a:lnTo>
                  <a:lnTo>
                    <a:pt x="1409" y="816"/>
                  </a:lnTo>
                  <a:lnTo>
                    <a:pt x="1403" y="850"/>
                  </a:lnTo>
                  <a:lnTo>
                    <a:pt x="1395" y="885"/>
                  </a:lnTo>
                  <a:lnTo>
                    <a:pt x="1386" y="919"/>
                  </a:lnTo>
                  <a:lnTo>
                    <a:pt x="1374" y="952"/>
                  </a:lnTo>
                  <a:lnTo>
                    <a:pt x="1361" y="985"/>
                  </a:lnTo>
                  <a:lnTo>
                    <a:pt x="1347" y="1015"/>
                  </a:lnTo>
                  <a:lnTo>
                    <a:pt x="1332" y="1046"/>
                  </a:lnTo>
                  <a:lnTo>
                    <a:pt x="1315" y="1075"/>
                  </a:lnTo>
                  <a:lnTo>
                    <a:pt x="1295" y="1104"/>
                  </a:lnTo>
                  <a:lnTo>
                    <a:pt x="1276" y="1132"/>
                  </a:lnTo>
                  <a:lnTo>
                    <a:pt x="1255" y="1159"/>
                  </a:lnTo>
                  <a:lnTo>
                    <a:pt x="1232" y="1184"/>
                  </a:lnTo>
                  <a:lnTo>
                    <a:pt x="1209" y="1209"/>
                  </a:lnTo>
                  <a:lnTo>
                    <a:pt x="1184" y="1232"/>
                  </a:lnTo>
                  <a:lnTo>
                    <a:pt x="1159" y="1255"/>
                  </a:lnTo>
                  <a:lnTo>
                    <a:pt x="1132" y="1276"/>
                  </a:lnTo>
                  <a:lnTo>
                    <a:pt x="1103" y="1295"/>
                  </a:lnTo>
                  <a:lnTo>
                    <a:pt x="1075" y="1315"/>
                  </a:lnTo>
                  <a:lnTo>
                    <a:pt x="1046" y="1330"/>
                  </a:lnTo>
                  <a:lnTo>
                    <a:pt x="1015" y="1347"/>
                  </a:lnTo>
                  <a:lnTo>
                    <a:pt x="984" y="1361"/>
                  </a:lnTo>
                  <a:lnTo>
                    <a:pt x="952" y="1374"/>
                  </a:lnTo>
                  <a:lnTo>
                    <a:pt x="919" y="1384"/>
                  </a:lnTo>
                  <a:lnTo>
                    <a:pt x="885" y="1393"/>
                  </a:lnTo>
                  <a:lnTo>
                    <a:pt x="852" y="1403"/>
                  </a:lnTo>
                  <a:lnTo>
                    <a:pt x="815" y="1409"/>
                  </a:lnTo>
                  <a:lnTo>
                    <a:pt x="781" y="1413"/>
                  </a:lnTo>
                  <a:lnTo>
                    <a:pt x="744" y="1416"/>
                  </a:lnTo>
                  <a:lnTo>
                    <a:pt x="708" y="1416"/>
                  </a:lnTo>
                  <a:lnTo>
                    <a:pt x="672" y="1416"/>
                  </a:lnTo>
                  <a:lnTo>
                    <a:pt x="637" y="1413"/>
                  </a:lnTo>
                  <a:lnTo>
                    <a:pt x="601" y="1409"/>
                  </a:lnTo>
                  <a:lnTo>
                    <a:pt x="566" y="1403"/>
                  </a:lnTo>
                  <a:lnTo>
                    <a:pt x="531" y="1393"/>
                  </a:lnTo>
                  <a:lnTo>
                    <a:pt x="499" y="1384"/>
                  </a:lnTo>
                  <a:lnTo>
                    <a:pt x="466" y="1374"/>
                  </a:lnTo>
                  <a:lnTo>
                    <a:pt x="434" y="1361"/>
                  </a:lnTo>
                  <a:lnTo>
                    <a:pt x="403" y="1347"/>
                  </a:lnTo>
                  <a:lnTo>
                    <a:pt x="372" y="1330"/>
                  </a:lnTo>
                  <a:lnTo>
                    <a:pt x="341" y="1315"/>
                  </a:lnTo>
                  <a:lnTo>
                    <a:pt x="313" y="1295"/>
                  </a:lnTo>
                  <a:lnTo>
                    <a:pt x="286" y="1276"/>
                  </a:lnTo>
                  <a:lnTo>
                    <a:pt x="259" y="1255"/>
                  </a:lnTo>
                  <a:lnTo>
                    <a:pt x="234" y="1232"/>
                  </a:lnTo>
                  <a:lnTo>
                    <a:pt x="209" y="1209"/>
                  </a:lnTo>
                  <a:lnTo>
                    <a:pt x="184" y="1184"/>
                  </a:lnTo>
                  <a:lnTo>
                    <a:pt x="163" y="1159"/>
                  </a:lnTo>
                  <a:lnTo>
                    <a:pt x="142" y="1132"/>
                  </a:lnTo>
                  <a:lnTo>
                    <a:pt x="123" y="1104"/>
                  </a:lnTo>
                  <a:lnTo>
                    <a:pt x="103" y="1075"/>
                  </a:lnTo>
                  <a:lnTo>
                    <a:pt x="86" y="1046"/>
                  </a:lnTo>
                  <a:lnTo>
                    <a:pt x="71" y="1015"/>
                  </a:lnTo>
                  <a:lnTo>
                    <a:pt x="55" y="985"/>
                  </a:lnTo>
                  <a:lnTo>
                    <a:pt x="44" y="952"/>
                  </a:lnTo>
                  <a:lnTo>
                    <a:pt x="32" y="919"/>
                  </a:lnTo>
                  <a:lnTo>
                    <a:pt x="23" y="885"/>
                  </a:lnTo>
                  <a:lnTo>
                    <a:pt x="15" y="850"/>
                  </a:lnTo>
                  <a:lnTo>
                    <a:pt x="9" y="816"/>
                  </a:lnTo>
                  <a:lnTo>
                    <a:pt x="4" y="781"/>
                  </a:lnTo>
                  <a:lnTo>
                    <a:pt x="2" y="745"/>
                  </a:lnTo>
                  <a:lnTo>
                    <a:pt x="0" y="708"/>
                  </a:lnTo>
                  <a:lnTo>
                    <a:pt x="2" y="672"/>
                  </a:lnTo>
                  <a:lnTo>
                    <a:pt x="4" y="637"/>
                  </a:lnTo>
                  <a:lnTo>
                    <a:pt x="9" y="601"/>
                  </a:lnTo>
                  <a:lnTo>
                    <a:pt x="15" y="566"/>
                  </a:lnTo>
                  <a:lnTo>
                    <a:pt x="23" y="532"/>
                  </a:lnTo>
                  <a:lnTo>
                    <a:pt x="32" y="499"/>
                  </a:lnTo>
                  <a:lnTo>
                    <a:pt x="44" y="466"/>
                  </a:lnTo>
                  <a:lnTo>
                    <a:pt x="55" y="434"/>
                  </a:lnTo>
                  <a:lnTo>
                    <a:pt x="71" y="401"/>
                  </a:lnTo>
                  <a:lnTo>
                    <a:pt x="86" y="372"/>
                  </a:lnTo>
                  <a:lnTo>
                    <a:pt x="103" y="342"/>
                  </a:lnTo>
                  <a:lnTo>
                    <a:pt x="123" y="313"/>
                  </a:lnTo>
                  <a:lnTo>
                    <a:pt x="142" y="286"/>
                  </a:lnTo>
                  <a:lnTo>
                    <a:pt x="163" y="259"/>
                  </a:lnTo>
                  <a:lnTo>
                    <a:pt x="184" y="232"/>
                  </a:lnTo>
                  <a:lnTo>
                    <a:pt x="209" y="209"/>
                  </a:lnTo>
                  <a:lnTo>
                    <a:pt x="234" y="184"/>
                  </a:lnTo>
                  <a:lnTo>
                    <a:pt x="259" y="163"/>
                  </a:lnTo>
                  <a:lnTo>
                    <a:pt x="286" y="142"/>
                  </a:lnTo>
                  <a:lnTo>
                    <a:pt x="313" y="121"/>
                  </a:lnTo>
                  <a:lnTo>
                    <a:pt x="341" y="104"/>
                  </a:lnTo>
                  <a:lnTo>
                    <a:pt x="372" y="86"/>
                  </a:lnTo>
                  <a:lnTo>
                    <a:pt x="403" y="71"/>
                  </a:lnTo>
                  <a:lnTo>
                    <a:pt x="434" y="56"/>
                  </a:lnTo>
                  <a:lnTo>
                    <a:pt x="466" y="44"/>
                  </a:lnTo>
                  <a:lnTo>
                    <a:pt x="499" y="33"/>
                  </a:lnTo>
                  <a:lnTo>
                    <a:pt x="531" y="23"/>
                  </a:lnTo>
                  <a:lnTo>
                    <a:pt x="566" y="15"/>
                  </a:lnTo>
                  <a:lnTo>
                    <a:pt x="601" y="10"/>
                  </a:lnTo>
                  <a:lnTo>
                    <a:pt x="637" y="4"/>
                  </a:lnTo>
                  <a:lnTo>
                    <a:pt x="672" y="2"/>
                  </a:lnTo>
                  <a:lnTo>
                    <a:pt x="708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s-MX"/>
            </a:p>
          </p:txBody>
        </p:sp>
        <p:sp>
          <p:nvSpPr>
            <p:cNvPr id="19519" name="Freeform 63"/>
            <p:cNvSpPr>
              <a:spLocks/>
            </p:cNvSpPr>
            <p:nvPr/>
          </p:nvSpPr>
          <p:spPr bwMode="auto">
            <a:xfrm>
              <a:off x="2146" y="2588"/>
              <a:ext cx="1403" cy="1073"/>
            </a:xfrm>
            <a:custGeom>
              <a:avLst/>
              <a:gdLst/>
              <a:ahLst/>
              <a:cxnLst>
                <a:cxn ang="0">
                  <a:pos x="66" y="211"/>
                </a:cxn>
                <a:cxn ang="0">
                  <a:pos x="165" y="220"/>
                </a:cxn>
                <a:cxn ang="0">
                  <a:pos x="263" y="218"/>
                </a:cxn>
                <a:cxn ang="0">
                  <a:pos x="357" y="207"/>
                </a:cxn>
                <a:cxn ang="0">
                  <a:pos x="446" y="182"/>
                </a:cxn>
                <a:cxn ang="0">
                  <a:pos x="532" y="146"/>
                </a:cxn>
                <a:cxn ang="0">
                  <a:pos x="613" y="98"/>
                </a:cxn>
                <a:cxn ang="0">
                  <a:pos x="689" y="36"/>
                </a:cxn>
                <a:cxn ang="0">
                  <a:pos x="764" y="40"/>
                </a:cxn>
                <a:cxn ang="0">
                  <a:pos x="843" y="111"/>
                </a:cxn>
                <a:cxn ang="0">
                  <a:pos x="924" y="167"/>
                </a:cxn>
                <a:cxn ang="0">
                  <a:pos x="1006" y="209"/>
                </a:cxn>
                <a:cxn ang="0">
                  <a:pos x="1091" y="238"/>
                </a:cxn>
                <a:cxn ang="0">
                  <a:pos x="1177" y="255"/>
                </a:cxn>
                <a:cxn ang="0">
                  <a:pos x="1265" y="259"/>
                </a:cxn>
                <a:cxn ang="0">
                  <a:pos x="1354" y="255"/>
                </a:cxn>
                <a:cxn ang="0">
                  <a:pos x="1402" y="290"/>
                </a:cxn>
                <a:cxn ang="0">
                  <a:pos x="1403" y="368"/>
                </a:cxn>
                <a:cxn ang="0">
                  <a:pos x="1398" y="445"/>
                </a:cxn>
                <a:cxn ang="0">
                  <a:pos x="1388" y="518"/>
                </a:cxn>
                <a:cxn ang="0">
                  <a:pos x="1373" y="587"/>
                </a:cxn>
                <a:cxn ang="0">
                  <a:pos x="1352" y="654"/>
                </a:cxn>
                <a:cxn ang="0">
                  <a:pos x="1323" y="716"/>
                </a:cxn>
                <a:cxn ang="0">
                  <a:pos x="1290" y="773"/>
                </a:cxn>
                <a:cxn ang="0">
                  <a:pos x="1250" y="827"/>
                </a:cxn>
                <a:cxn ang="0">
                  <a:pos x="1204" y="877"/>
                </a:cxn>
                <a:cxn ang="0">
                  <a:pos x="1152" y="921"/>
                </a:cxn>
                <a:cxn ang="0">
                  <a:pos x="1093" y="959"/>
                </a:cxn>
                <a:cxn ang="0">
                  <a:pos x="1025" y="994"/>
                </a:cxn>
                <a:cxn ang="0">
                  <a:pos x="951" y="1023"/>
                </a:cxn>
                <a:cxn ang="0">
                  <a:pos x="870" y="1048"/>
                </a:cxn>
                <a:cxn ang="0">
                  <a:pos x="782" y="1065"/>
                </a:cxn>
                <a:cxn ang="0">
                  <a:pos x="689" y="1073"/>
                </a:cxn>
                <a:cxn ang="0">
                  <a:pos x="601" y="1065"/>
                </a:cxn>
                <a:cxn ang="0">
                  <a:pos x="519" y="1050"/>
                </a:cxn>
                <a:cxn ang="0">
                  <a:pos x="440" y="1023"/>
                </a:cxn>
                <a:cxn ang="0">
                  <a:pos x="367" y="988"/>
                </a:cxn>
                <a:cxn ang="0">
                  <a:pos x="300" y="946"/>
                </a:cxn>
                <a:cxn ang="0">
                  <a:pos x="238" y="896"/>
                </a:cxn>
                <a:cxn ang="0">
                  <a:pos x="183" y="840"/>
                </a:cxn>
                <a:cxn ang="0">
                  <a:pos x="135" y="779"/>
                </a:cxn>
                <a:cxn ang="0">
                  <a:pos x="94" y="712"/>
                </a:cxn>
                <a:cxn ang="0">
                  <a:pos x="60" y="641"/>
                </a:cxn>
                <a:cxn ang="0">
                  <a:pos x="33" y="566"/>
                </a:cxn>
                <a:cxn ang="0">
                  <a:pos x="14" y="487"/>
                </a:cxn>
                <a:cxn ang="0">
                  <a:pos x="2" y="407"/>
                </a:cxn>
                <a:cxn ang="0">
                  <a:pos x="0" y="326"/>
                </a:cxn>
                <a:cxn ang="0">
                  <a:pos x="6" y="242"/>
                </a:cxn>
              </a:cxnLst>
              <a:rect l="0" t="0" r="r" b="b"/>
              <a:pathLst>
                <a:path w="1403" h="1073">
                  <a:moveTo>
                    <a:pt x="12" y="201"/>
                  </a:moveTo>
                  <a:lnTo>
                    <a:pt x="66" y="211"/>
                  </a:lnTo>
                  <a:lnTo>
                    <a:pt x="116" y="217"/>
                  </a:lnTo>
                  <a:lnTo>
                    <a:pt x="165" y="220"/>
                  </a:lnTo>
                  <a:lnTo>
                    <a:pt x="215" y="220"/>
                  </a:lnTo>
                  <a:lnTo>
                    <a:pt x="263" y="218"/>
                  </a:lnTo>
                  <a:lnTo>
                    <a:pt x="311" y="215"/>
                  </a:lnTo>
                  <a:lnTo>
                    <a:pt x="357" y="207"/>
                  </a:lnTo>
                  <a:lnTo>
                    <a:pt x="402" y="195"/>
                  </a:lnTo>
                  <a:lnTo>
                    <a:pt x="446" y="182"/>
                  </a:lnTo>
                  <a:lnTo>
                    <a:pt x="490" y="165"/>
                  </a:lnTo>
                  <a:lnTo>
                    <a:pt x="532" y="146"/>
                  </a:lnTo>
                  <a:lnTo>
                    <a:pt x="572" y="123"/>
                  </a:lnTo>
                  <a:lnTo>
                    <a:pt x="613" y="98"/>
                  </a:lnTo>
                  <a:lnTo>
                    <a:pt x="651" y="67"/>
                  </a:lnTo>
                  <a:lnTo>
                    <a:pt x="689" y="36"/>
                  </a:lnTo>
                  <a:lnTo>
                    <a:pt x="726" y="0"/>
                  </a:lnTo>
                  <a:lnTo>
                    <a:pt x="764" y="40"/>
                  </a:lnTo>
                  <a:lnTo>
                    <a:pt x="803" y="78"/>
                  </a:lnTo>
                  <a:lnTo>
                    <a:pt x="843" y="111"/>
                  </a:lnTo>
                  <a:lnTo>
                    <a:pt x="883" y="142"/>
                  </a:lnTo>
                  <a:lnTo>
                    <a:pt x="924" y="167"/>
                  </a:lnTo>
                  <a:lnTo>
                    <a:pt x="964" y="190"/>
                  </a:lnTo>
                  <a:lnTo>
                    <a:pt x="1006" y="209"/>
                  </a:lnTo>
                  <a:lnTo>
                    <a:pt x="1048" y="224"/>
                  </a:lnTo>
                  <a:lnTo>
                    <a:pt x="1091" y="238"/>
                  </a:lnTo>
                  <a:lnTo>
                    <a:pt x="1133" y="247"/>
                  </a:lnTo>
                  <a:lnTo>
                    <a:pt x="1177" y="255"/>
                  </a:lnTo>
                  <a:lnTo>
                    <a:pt x="1221" y="259"/>
                  </a:lnTo>
                  <a:lnTo>
                    <a:pt x="1265" y="259"/>
                  </a:lnTo>
                  <a:lnTo>
                    <a:pt x="1309" y="259"/>
                  </a:lnTo>
                  <a:lnTo>
                    <a:pt x="1354" y="255"/>
                  </a:lnTo>
                  <a:lnTo>
                    <a:pt x="1400" y="249"/>
                  </a:lnTo>
                  <a:lnTo>
                    <a:pt x="1402" y="290"/>
                  </a:lnTo>
                  <a:lnTo>
                    <a:pt x="1403" y="330"/>
                  </a:lnTo>
                  <a:lnTo>
                    <a:pt x="1403" y="368"/>
                  </a:lnTo>
                  <a:lnTo>
                    <a:pt x="1402" y="407"/>
                  </a:lnTo>
                  <a:lnTo>
                    <a:pt x="1398" y="445"/>
                  </a:lnTo>
                  <a:lnTo>
                    <a:pt x="1394" y="481"/>
                  </a:lnTo>
                  <a:lnTo>
                    <a:pt x="1388" y="518"/>
                  </a:lnTo>
                  <a:lnTo>
                    <a:pt x="1380" y="552"/>
                  </a:lnTo>
                  <a:lnTo>
                    <a:pt x="1373" y="587"/>
                  </a:lnTo>
                  <a:lnTo>
                    <a:pt x="1363" y="622"/>
                  </a:lnTo>
                  <a:lnTo>
                    <a:pt x="1352" y="654"/>
                  </a:lnTo>
                  <a:lnTo>
                    <a:pt x="1338" y="685"/>
                  </a:lnTo>
                  <a:lnTo>
                    <a:pt x="1323" y="716"/>
                  </a:lnTo>
                  <a:lnTo>
                    <a:pt x="1308" y="744"/>
                  </a:lnTo>
                  <a:lnTo>
                    <a:pt x="1290" y="773"/>
                  </a:lnTo>
                  <a:lnTo>
                    <a:pt x="1271" y="800"/>
                  </a:lnTo>
                  <a:lnTo>
                    <a:pt x="1250" y="827"/>
                  </a:lnTo>
                  <a:lnTo>
                    <a:pt x="1229" y="852"/>
                  </a:lnTo>
                  <a:lnTo>
                    <a:pt x="1204" y="877"/>
                  </a:lnTo>
                  <a:lnTo>
                    <a:pt x="1179" y="900"/>
                  </a:lnTo>
                  <a:lnTo>
                    <a:pt x="1152" y="921"/>
                  </a:lnTo>
                  <a:lnTo>
                    <a:pt x="1123" y="940"/>
                  </a:lnTo>
                  <a:lnTo>
                    <a:pt x="1093" y="959"/>
                  </a:lnTo>
                  <a:lnTo>
                    <a:pt x="1060" y="979"/>
                  </a:lnTo>
                  <a:lnTo>
                    <a:pt x="1025" y="994"/>
                  </a:lnTo>
                  <a:lnTo>
                    <a:pt x="989" y="1009"/>
                  </a:lnTo>
                  <a:lnTo>
                    <a:pt x="951" y="1023"/>
                  </a:lnTo>
                  <a:lnTo>
                    <a:pt x="912" y="1036"/>
                  </a:lnTo>
                  <a:lnTo>
                    <a:pt x="870" y="1048"/>
                  </a:lnTo>
                  <a:lnTo>
                    <a:pt x="828" y="1055"/>
                  </a:lnTo>
                  <a:lnTo>
                    <a:pt x="782" y="1065"/>
                  </a:lnTo>
                  <a:lnTo>
                    <a:pt x="736" y="1071"/>
                  </a:lnTo>
                  <a:lnTo>
                    <a:pt x="689" y="1073"/>
                  </a:lnTo>
                  <a:lnTo>
                    <a:pt x="645" y="1071"/>
                  </a:lnTo>
                  <a:lnTo>
                    <a:pt x="601" y="1065"/>
                  </a:lnTo>
                  <a:lnTo>
                    <a:pt x="559" y="1059"/>
                  </a:lnTo>
                  <a:lnTo>
                    <a:pt x="519" y="1050"/>
                  </a:lnTo>
                  <a:lnTo>
                    <a:pt x="478" y="1036"/>
                  </a:lnTo>
                  <a:lnTo>
                    <a:pt x="440" y="1023"/>
                  </a:lnTo>
                  <a:lnTo>
                    <a:pt x="403" y="1007"/>
                  </a:lnTo>
                  <a:lnTo>
                    <a:pt x="367" y="988"/>
                  </a:lnTo>
                  <a:lnTo>
                    <a:pt x="332" y="969"/>
                  </a:lnTo>
                  <a:lnTo>
                    <a:pt x="300" y="946"/>
                  </a:lnTo>
                  <a:lnTo>
                    <a:pt x="269" y="923"/>
                  </a:lnTo>
                  <a:lnTo>
                    <a:pt x="238" y="896"/>
                  </a:lnTo>
                  <a:lnTo>
                    <a:pt x="210" y="869"/>
                  </a:lnTo>
                  <a:lnTo>
                    <a:pt x="183" y="840"/>
                  </a:lnTo>
                  <a:lnTo>
                    <a:pt x="158" y="810"/>
                  </a:lnTo>
                  <a:lnTo>
                    <a:pt x="135" y="779"/>
                  </a:lnTo>
                  <a:lnTo>
                    <a:pt x="114" y="746"/>
                  </a:lnTo>
                  <a:lnTo>
                    <a:pt x="94" y="712"/>
                  </a:lnTo>
                  <a:lnTo>
                    <a:pt x="75" y="677"/>
                  </a:lnTo>
                  <a:lnTo>
                    <a:pt x="60" y="641"/>
                  </a:lnTo>
                  <a:lnTo>
                    <a:pt x="45" y="604"/>
                  </a:lnTo>
                  <a:lnTo>
                    <a:pt x="33" y="566"/>
                  </a:lnTo>
                  <a:lnTo>
                    <a:pt x="22" y="527"/>
                  </a:lnTo>
                  <a:lnTo>
                    <a:pt x="14" y="487"/>
                  </a:lnTo>
                  <a:lnTo>
                    <a:pt x="6" y="447"/>
                  </a:lnTo>
                  <a:lnTo>
                    <a:pt x="2" y="407"/>
                  </a:lnTo>
                  <a:lnTo>
                    <a:pt x="0" y="366"/>
                  </a:lnTo>
                  <a:lnTo>
                    <a:pt x="0" y="326"/>
                  </a:lnTo>
                  <a:lnTo>
                    <a:pt x="2" y="284"/>
                  </a:lnTo>
                  <a:lnTo>
                    <a:pt x="6" y="242"/>
                  </a:lnTo>
                  <a:lnTo>
                    <a:pt x="12" y="201"/>
                  </a:lnTo>
                  <a:close/>
                </a:path>
              </a:pathLst>
            </a:custGeom>
            <a:solidFill>
              <a:srgbClr val="00993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s-MX"/>
            </a:p>
          </p:txBody>
        </p:sp>
        <p:sp>
          <p:nvSpPr>
            <p:cNvPr id="19520" name="Freeform 64"/>
            <p:cNvSpPr>
              <a:spLocks/>
            </p:cNvSpPr>
            <p:nvPr/>
          </p:nvSpPr>
          <p:spPr bwMode="auto">
            <a:xfrm>
              <a:off x="2146" y="2588"/>
              <a:ext cx="1403" cy="1073"/>
            </a:xfrm>
            <a:custGeom>
              <a:avLst/>
              <a:gdLst/>
              <a:ahLst/>
              <a:cxnLst>
                <a:cxn ang="0">
                  <a:pos x="66" y="211"/>
                </a:cxn>
                <a:cxn ang="0">
                  <a:pos x="165" y="220"/>
                </a:cxn>
                <a:cxn ang="0">
                  <a:pos x="263" y="218"/>
                </a:cxn>
                <a:cxn ang="0">
                  <a:pos x="357" y="207"/>
                </a:cxn>
                <a:cxn ang="0">
                  <a:pos x="446" y="182"/>
                </a:cxn>
                <a:cxn ang="0">
                  <a:pos x="532" y="146"/>
                </a:cxn>
                <a:cxn ang="0">
                  <a:pos x="613" y="98"/>
                </a:cxn>
                <a:cxn ang="0">
                  <a:pos x="689" y="36"/>
                </a:cxn>
                <a:cxn ang="0">
                  <a:pos x="764" y="40"/>
                </a:cxn>
                <a:cxn ang="0">
                  <a:pos x="843" y="111"/>
                </a:cxn>
                <a:cxn ang="0">
                  <a:pos x="924" y="167"/>
                </a:cxn>
                <a:cxn ang="0">
                  <a:pos x="1006" y="209"/>
                </a:cxn>
                <a:cxn ang="0">
                  <a:pos x="1091" y="238"/>
                </a:cxn>
                <a:cxn ang="0">
                  <a:pos x="1177" y="255"/>
                </a:cxn>
                <a:cxn ang="0">
                  <a:pos x="1265" y="259"/>
                </a:cxn>
                <a:cxn ang="0">
                  <a:pos x="1354" y="255"/>
                </a:cxn>
                <a:cxn ang="0">
                  <a:pos x="1402" y="290"/>
                </a:cxn>
                <a:cxn ang="0">
                  <a:pos x="1403" y="368"/>
                </a:cxn>
                <a:cxn ang="0">
                  <a:pos x="1398" y="445"/>
                </a:cxn>
                <a:cxn ang="0">
                  <a:pos x="1388" y="518"/>
                </a:cxn>
                <a:cxn ang="0">
                  <a:pos x="1373" y="587"/>
                </a:cxn>
                <a:cxn ang="0">
                  <a:pos x="1352" y="654"/>
                </a:cxn>
                <a:cxn ang="0">
                  <a:pos x="1323" y="716"/>
                </a:cxn>
                <a:cxn ang="0">
                  <a:pos x="1290" y="773"/>
                </a:cxn>
                <a:cxn ang="0">
                  <a:pos x="1250" y="827"/>
                </a:cxn>
                <a:cxn ang="0">
                  <a:pos x="1204" y="877"/>
                </a:cxn>
                <a:cxn ang="0">
                  <a:pos x="1152" y="921"/>
                </a:cxn>
                <a:cxn ang="0">
                  <a:pos x="1093" y="959"/>
                </a:cxn>
                <a:cxn ang="0">
                  <a:pos x="1025" y="994"/>
                </a:cxn>
                <a:cxn ang="0">
                  <a:pos x="951" y="1023"/>
                </a:cxn>
                <a:cxn ang="0">
                  <a:pos x="870" y="1048"/>
                </a:cxn>
                <a:cxn ang="0">
                  <a:pos x="782" y="1065"/>
                </a:cxn>
                <a:cxn ang="0">
                  <a:pos x="689" y="1073"/>
                </a:cxn>
                <a:cxn ang="0">
                  <a:pos x="601" y="1065"/>
                </a:cxn>
                <a:cxn ang="0">
                  <a:pos x="519" y="1050"/>
                </a:cxn>
                <a:cxn ang="0">
                  <a:pos x="440" y="1023"/>
                </a:cxn>
                <a:cxn ang="0">
                  <a:pos x="367" y="988"/>
                </a:cxn>
                <a:cxn ang="0">
                  <a:pos x="300" y="946"/>
                </a:cxn>
                <a:cxn ang="0">
                  <a:pos x="238" y="896"/>
                </a:cxn>
                <a:cxn ang="0">
                  <a:pos x="183" y="840"/>
                </a:cxn>
                <a:cxn ang="0">
                  <a:pos x="135" y="779"/>
                </a:cxn>
                <a:cxn ang="0">
                  <a:pos x="94" y="712"/>
                </a:cxn>
                <a:cxn ang="0">
                  <a:pos x="60" y="641"/>
                </a:cxn>
                <a:cxn ang="0">
                  <a:pos x="33" y="566"/>
                </a:cxn>
                <a:cxn ang="0">
                  <a:pos x="14" y="487"/>
                </a:cxn>
                <a:cxn ang="0">
                  <a:pos x="2" y="407"/>
                </a:cxn>
                <a:cxn ang="0">
                  <a:pos x="0" y="326"/>
                </a:cxn>
                <a:cxn ang="0">
                  <a:pos x="6" y="242"/>
                </a:cxn>
              </a:cxnLst>
              <a:rect l="0" t="0" r="r" b="b"/>
              <a:pathLst>
                <a:path w="1403" h="1073">
                  <a:moveTo>
                    <a:pt x="12" y="201"/>
                  </a:moveTo>
                  <a:lnTo>
                    <a:pt x="66" y="211"/>
                  </a:lnTo>
                  <a:lnTo>
                    <a:pt x="116" y="217"/>
                  </a:lnTo>
                  <a:lnTo>
                    <a:pt x="165" y="220"/>
                  </a:lnTo>
                  <a:lnTo>
                    <a:pt x="215" y="220"/>
                  </a:lnTo>
                  <a:lnTo>
                    <a:pt x="263" y="218"/>
                  </a:lnTo>
                  <a:lnTo>
                    <a:pt x="311" y="215"/>
                  </a:lnTo>
                  <a:lnTo>
                    <a:pt x="357" y="207"/>
                  </a:lnTo>
                  <a:lnTo>
                    <a:pt x="402" y="195"/>
                  </a:lnTo>
                  <a:lnTo>
                    <a:pt x="446" y="182"/>
                  </a:lnTo>
                  <a:lnTo>
                    <a:pt x="490" y="165"/>
                  </a:lnTo>
                  <a:lnTo>
                    <a:pt x="532" y="146"/>
                  </a:lnTo>
                  <a:lnTo>
                    <a:pt x="572" y="123"/>
                  </a:lnTo>
                  <a:lnTo>
                    <a:pt x="613" y="98"/>
                  </a:lnTo>
                  <a:lnTo>
                    <a:pt x="651" y="67"/>
                  </a:lnTo>
                  <a:lnTo>
                    <a:pt x="689" y="36"/>
                  </a:lnTo>
                  <a:lnTo>
                    <a:pt x="726" y="0"/>
                  </a:lnTo>
                  <a:lnTo>
                    <a:pt x="764" y="40"/>
                  </a:lnTo>
                  <a:lnTo>
                    <a:pt x="803" y="78"/>
                  </a:lnTo>
                  <a:lnTo>
                    <a:pt x="843" y="111"/>
                  </a:lnTo>
                  <a:lnTo>
                    <a:pt x="883" y="142"/>
                  </a:lnTo>
                  <a:lnTo>
                    <a:pt x="924" y="167"/>
                  </a:lnTo>
                  <a:lnTo>
                    <a:pt x="964" y="190"/>
                  </a:lnTo>
                  <a:lnTo>
                    <a:pt x="1006" y="209"/>
                  </a:lnTo>
                  <a:lnTo>
                    <a:pt x="1048" y="224"/>
                  </a:lnTo>
                  <a:lnTo>
                    <a:pt x="1091" y="238"/>
                  </a:lnTo>
                  <a:lnTo>
                    <a:pt x="1133" y="247"/>
                  </a:lnTo>
                  <a:lnTo>
                    <a:pt x="1177" y="255"/>
                  </a:lnTo>
                  <a:lnTo>
                    <a:pt x="1221" y="259"/>
                  </a:lnTo>
                  <a:lnTo>
                    <a:pt x="1265" y="259"/>
                  </a:lnTo>
                  <a:lnTo>
                    <a:pt x="1309" y="259"/>
                  </a:lnTo>
                  <a:lnTo>
                    <a:pt x="1354" y="255"/>
                  </a:lnTo>
                  <a:lnTo>
                    <a:pt x="1400" y="249"/>
                  </a:lnTo>
                  <a:lnTo>
                    <a:pt x="1402" y="290"/>
                  </a:lnTo>
                  <a:lnTo>
                    <a:pt x="1403" y="330"/>
                  </a:lnTo>
                  <a:lnTo>
                    <a:pt x="1403" y="368"/>
                  </a:lnTo>
                  <a:lnTo>
                    <a:pt x="1402" y="407"/>
                  </a:lnTo>
                  <a:lnTo>
                    <a:pt x="1398" y="445"/>
                  </a:lnTo>
                  <a:lnTo>
                    <a:pt x="1394" y="481"/>
                  </a:lnTo>
                  <a:lnTo>
                    <a:pt x="1388" y="518"/>
                  </a:lnTo>
                  <a:lnTo>
                    <a:pt x="1380" y="552"/>
                  </a:lnTo>
                  <a:lnTo>
                    <a:pt x="1373" y="587"/>
                  </a:lnTo>
                  <a:lnTo>
                    <a:pt x="1363" y="622"/>
                  </a:lnTo>
                  <a:lnTo>
                    <a:pt x="1352" y="654"/>
                  </a:lnTo>
                  <a:lnTo>
                    <a:pt x="1338" y="685"/>
                  </a:lnTo>
                  <a:lnTo>
                    <a:pt x="1323" y="716"/>
                  </a:lnTo>
                  <a:lnTo>
                    <a:pt x="1308" y="744"/>
                  </a:lnTo>
                  <a:lnTo>
                    <a:pt x="1290" y="773"/>
                  </a:lnTo>
                  <a:lnTo>
                    <a:pt x="1271" y="800"/>
                  </a:lnTo>
                  <a:lnTo>
                    <a:pt x="1250" y="827"/>
                  </a:lnTo>
                  <a:lnTo>
                    <a:pt x="1229" y="852"/>
                  </a:lnTo>
                  <a:lnTo>
                    <a:pt x="1204" y="877"/>
                  </a:lnTo>
                  <a:lnTo>
                    <a:pt x="1179" y="900"/>
                  </a:lnTo>
                  <a:lnTo>
                    <a:pt x="1152" y="921"/>
                  </a:lnTo>
                  <a:lnTo>
                    <a:pt x="1123" y="940"/>
                  </a:lnTo>
                  <a:lnTo>
                    <a:pt x="1093" y="959"/>
                  </a:lnTo>
                  <a:lnTo>
                    <a:pt x="1060" y="979"/>
                  </a:lnTo>
                  <a:lnTo>
                    <a:pt x="1025" y="994"/>
                  </a:lnTo>
                  <a:lnTo>
                    <a:pt x="989" y="1009"/>
                  </a:lnTo>
                  <a:lnTo>
                    <a:pt x="951" y="1023"/>
                  </a:lnTo>
                  <a:lnTo>
                    <a:pt x="912" y="1036"/>
                  </a:lnTo>
                  <a:lnTo>
                    <a:pt x="870" y="1048"/>
                  </a:lnTo>
                  <a:lnTo>
                    <a:pt x="828" y="1055"/>
                  </a:lnTo>
                  <a:lnTo>
                    <a:pt x="782" y="1065"/>
                  </a:lnTo>
                  <a:lnTo>
                    <a:pt x="736" y="1071"/>
                  </a:lnTo>
                  <a:lnTo>
                    <a:pt x="689" y="1073"/>
                  </a:lnTo>
                  <a:lnTo>
                    <a:pt x="645" y="1071"/>
                  </a:lnTo>
                  <a:lnTo>
                    <a:pt x="601" y="1065"/>
                  </a:lnTo>
                  <a:lnTo>
                    <a:pt x="559" y="1059"/>
                  </a:lnTo>
                  <a:lnTo>
                    <a:pt x="519" y="1050"/>
                  </a:lnTo>
                  <a:lnTo>
                    <a:pt x="478" y="1036"/>
                  </a:lnTo>
                  <a:lnTo>
                    <a:pt x="440" y="1023"/>
                  </a:lnTo>
                  <a:lnTo>
                    <a:pt x="403" y="1007"/>
                  </a:lnTo>
                  <a:lnTo>
                    <a:pt x="367" y="988"/>
                  </a:lnTo>
                  <a:lnTo>
                    <a:pt x="332" y="969"/>
                  </a:lnTo>
                  <a:lnTo>
                    <a:pt x="300" y="946"/>
                  </a:lnTo>
                  <a:lnTo>
                    <a:pt x="269" y="923"/>
                  </a:lnTo>
                  <a:lnTo>
                    <a:pt x="238" y="896"/>
                  </a:lnTo>
                  <a:lnTo>
                    <a:pt x="210" y="869"/>
                  </a:lnTo>
                  <a:lnTo>
                    <a:pt x="183" y="840"/>
                  </a:lnTo>
                  <a:lnTo>
                    <a:pt x="158" y="810"/>
                  </a:lnTo>
                  <a:lnTo>
                    <a:pt x="135" y="779"/>
                  </a:lnTo>
                  <a:lnTo>
                    <a:pt x="114" y="746"/>
                  </a:lnTo>
                  <a:lnTo>
                    <a:pt x="94" y="712"/>
                  </a:lnTo>
                  <a:lnTo>
                    <a:pt x="75" y="677"/>
                  </a:lnTo>
                  <a:lnTo>
                    <a:pt x="60" y="641"/>
                  </a:lnTo>
                  <a:lnTo>
                    <a:pt x="45" y="604"/>
                  </a:lnTo>
                  <a:lnTo>
                    <a:pt x="33" y="566"/>
                  </a:lnTo>
                  <a:lnTo>
                    <a:pt x="22" y="527"/>
                  </a:lnTo>
                  <a:lnTo>
                    <a:pt x="14" y="487"/>
                  </a:lnTo>
                  <a:lnTo>
                    <a:pt x="6" y="447"/>
                  </a:lnTo>
                  <a:lnTo>
                    <a:pt x="2" y="407"/>
                  </a:lnTo>
                  <a:lnTo>
                    <a:pt x="0" y="366"/>
                  </a:lnTo>
                  <a:lnTo>
                    <a:pt x="0" y="326"/>
                  </a:lnTo>
                  <a:lnTo>
                    <a:pt x="2" y="284"/>
                  </a:lnTo>
                  <a:lnTo>
                    <a:pt x="6" y="242"/>
                  </a:lnTo>
                  <a:lnTo>
                    <a:pt x="12" y="201"/>
                  </a:lnTo>
                </a:path>
              </a:pathLst>
            </a:cu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s-MX"/>
            </a:p>
          </p:txBody>
        </p:sp>
        <p:sp>
          <p:nvSpPr>
            <p:cNvPr id="19521" name="Freeform 65"/>
            <p:cNvSpPr>
              <a:spLocks/>
            </p:cNvSpPr>
            <p:nvPr/>
          </p:nvSpPr>
          <p:spPr bwMode="auto">
            <a:xfrm>
              <a:off x="2164" y="2260"/>
              <a:ext cx="708" cy="550"/>
            </a:xfrm>
            <a:custGeom>
              <a:avLst/>
              <a:gdLst/>
              <a:ahLst/>
              <a:cxnLst>
                <a:cxn ang="0">
                  <a:pos x="0" y="529"/>
                </a:cxn>
                <a:cxn ang="0">
                  <a:pos x="15" y="477"/>
                </a:cxn>
                <a:cxn ang="0">
                  <a:pos x="32" y="429"/>
                </a:cxn>
                <a:cxn ang="0">
                  <a:pos x="52" y="383"/>
                </a:cxn>
                <a:cxn ang="0">
                  <a:pos x="75" y="339"/>
                </a:cxn>
                <a:cxn ang="0">
                  <a:pos x="99" y="297"/>
                </a:cxn>
                <a:cxn ang="0">
                  <a:pos x="126" y="259"/>
                </a:cxn>
                <a:cxn ang="0">
                  <a:pos x="155" y="220"/>
                </a:cxn>
                <a:cxn ang="0">
                  <a:pos x="188" y="186"/>
                </a:cxn>
                <a:cxn ang="0">
                  <a:pos x="224" y="153"/>
                </a:cxn>
                <a:cxn ang="0">
                  <a:pos x="261" y="124"/>
                </a:cxn>
                <a:cxn ang="0">
                  <a:pos x="301" y="95"/>
                </a:cxn>
                <a:cxn ang="0">
                  <a:pos x="345" y="72"/>
                </a:cxn>
                <a:cxn ang="0">
                  <a:pos x="391" y="49"/>
                </a:cxn>
                <a:cxn ang="0">
                  <a:pos x="441" y="30"/>
                </a:cxn>
                <a:cxn ang="0">
                  <a:pos x="493" y="13"/>
                </a:cxn>
                <a:cxn ang="0">
                  <a:pos x="549" y="0"/>
                </a:cxn>
                <a:cxn ang="0">
                  <a:pos x="564" y="46"/>
                </a:cxn>
                <a:cxn ang="0">
                  <a:pos x="581" y="90"/>
                </a:cxn>
                <a:cxn ang="0">
                  <a:pos x="600" y="132"/>
                </a:cxn>
                <a:cxn ang="0">
                  <a:pos x="620" y="174"/>
                </a:cxn>
                <a:cxn ang="0">
                  <a:pos x="639" y="214"/>
                </a:cxn>
                <a:cxn ang="0">
                  <a:pos x="660" y="255"/>
                </a:cxn>
                <a:cxn ang="0">
                  <a:pos x="683" y="295"/>
                </a:cxn>
                <a:cxn ang="0">
                  <a:pos x="708" y="333"/>
                </a:cxn>
                <a:cxn ang="0">
                  <a:pos x="670" y="368"/>
                </a:cxn>
                <a:cxn ang="0">
                  <a:pos x="631" y="399"/>
                </a:cxn>
                <a:cxn ang="0">
                  <a:pos x="593" y="428"/>
                </a:cxn>
                <a:cxn ang="0">
                  <a:pos x="552" y="452"/>
                </a:cxn>
                <a:cxn ang="0">
                  <a:pos x="512" y="475"/>
                </a:cxn>
                <a:cxn ang="0">
                  <a:pos x="470" y="495"/>
                </a:cxn>
                <a:cxn ang="0">
                  <a:pos x="426" y="512"/>
                </a:cxn>
                <a:cxn ang="0">
                  <a:pos x="382" y="525"/>
                </a:cxn>
                <a:cxn ang="0">
                  <a:pos x="337" y="535"/>
                </a:cxn>
                <a:cxn ang="0">
                  <a:pos x="291" y="543"/>
                </a:cxn>
                <a:cxn ang="0">
                  <a:pos x="245" y="548"/>
                </a:cxn>
                <a:cxn ang="0">
                  <a:pos x="197" y="550"/>
                </a:cxn>
                <a:cxn ang="0">
                  <a:pos x="149" y="548"/>
                </a:cxn>
                <a:cxn ang="0">
                  <a:pos x="99" y="545"/>
                </a:cxn>
                <a:cxn ang="0">
                  <a:pos x="50" y="539"/>
                </a:cxn>
                <a:cxn ang="0">
                  <a:pos x="0" y="529"/>
                </a:cxn>
              </a:cxnLst>
              <a:rect l="0" t="0" r="r" b="b"/>
              <a:pathLst>
                <a:path w="708" h="550">
                  <a:moveTo>
                    <a:pt x="0" y="529"/>
                  </a:moveTo>
                  <a:lnTo>
                    <a:pt x="15" y="477"/>
                  </a:lnTo>
                  <a:lnTo>
                    <a:pt x="32" y="429"/>
                  </a:lnTo>
                  <a:lnTo>
                    <a:pt x="52" y="383"/>
                  </a:lnTo>
                  <a:lnTo>
                    <a:pt x="75" y="339"/>
                  </a:lnTo>
                  <a:lnTo>
                    <a:pt x="99" y="297"/>
                  </a:lnTo>
                  <a:lnTo>
                    <a:pt x="126" y="259"/>
                  </a:lnTo>
                  <a:lnTo>
                    <a:pt x="155" y="220"/>
                  </a:lnTo>
                  <a:lnTo>
                    <a:pt x="188" y="186"/>
                  </a:lnTo>
                  <a:lnTo>
                    <a:pt x="224" y="153"/>
                  </a:lnTo>
                  <a:lnTo>
                    <a:pt x="261" y="124"/>
                  </a:lnTo>
                  <a:lnTo>
                    <a:pt x="301" y="95"/>
                  </a:lnTo>
                  <a:lnTo>
                    <a:pt x="345" y="72"/>
                  </a:lnTo>
                  <a:lnTo>
                    <a:pt x="391" y="49"/>
                  </a:lnTo>
                  <a:lnTo>
                    <a:pt x="441" y="30"/>
                  </a:lnTo>
                  <a:lnTo>
                    <a:pt x="493" y="13"/>
                  </a:lnTo>
                  <a:lnTo>
                    <a:pt x="549" y="0"/>
                  </a:lnTo>
                  <a:lnTo>
                    <a:pt x="564" y="46"/>
                  </a:lnTo>
                  <a:lnTo>
                    <a:pt x="581" y="90"/>
                  </a:lnTo>
                  <a:lnTo>
                    <a:pt x="600" y="132"/>
                  </a:lnTo>
                  <a:lnTo>
                    <a:pt x="620" y="174"/>
                  </a:lnTo>
                  <a:lnTo>
                    <a:pt x="639" y="214"/>
                  </a:lnTo>
                  <a:lnTo>
                    <a:pt x="660" y="255"/>
                  </a:lnTo>
                  <a:lnTo>
                    <a:pt x="683" y="295"/>
                  </a:lnTo>
                  <a:lnTo>
                    <a:pt x="708" y="333"/>
                  </a:lnTo>
                  <a:lnTo>
                    <a:pt x="670" y="368"/>
                  </a:lnTo>
                  <a:lnTo>
                    <a:pt x="631" y="399"/>
                  </a:lnTo>
                  <a:lnTo>
                    <a:pt x="593" y="428"/>
                  </a:lnTo>
                  <a:lnTo>
                    <a:pt x="552" y="452"/>
                  </a:lnTo>
                  <a:lnTo>
                    <a:pt x="512" y="475"/>
                  </a:lnTo>
                  <a:lnTo>
                    <a:pt x="470" y="495"/>
                  </a:lnTo>
                  <a:lnTo>
                    <a:pt x="426" y="512"/>
                  </a:lnTo>
                  <a:lnTo>
                    <a:pt x="382" y="525"/>
                  </a:lnTo>
                  <a:lnTo>
                    <a:pt x="337" y="535"/>
                  </a:lnTo>
                  <a:lnTo>
                    <a:pt x="291" y="543"/>
                  </a:lnTo>
                  <a:lnTo>
                    <a:pt x="245" y="548"/>
                  </a:lnTo>
                  <a:lnTo>
                    <a:pt x="197" y="550"/>
                  </a:lnTo>
                  <a:lnTo>
                    <a:pt x="149" y="548"/>
                  </a:lnTo>
                  <a:lnTo>
                    <a:pt x="99" y="545"/>
                  </a:lnTo>
                  <a:lnTo>
                    <a:pt x="50" y="539"/>
                  </a:lnTo>
                  <a:lnTo>
                    <a:pt x="0" y="529"/>
                  </a:lnTo>
                  <a:close/>
                </a:path>
              </a:pathLst>
            </a:custGeom>
            <a:solidFill>
              <a:srgbClr val="66999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s-MX"/>
            </a:p>
          </p:txBody>
        </p:sp>
        <p:sp>
          <p:nvSpPr>
            <p:cNvPr id="19522" name="Freeform 66"/>
            <p:cNvSpPr>
              <a:spLocks/>
            </p:cNvSpPr>
            <p:nvPr/>
          </p:nvSpPr>
          <p:spPr bwMode="auto">
            <a:xfrm>
              <a:off x="2164" y="2260"/>
              <a:ext cx="708" cy="550"/>
            </a:xfrm>
            <a:custGeom>
              <a:avLst/>
              <a:gdLst/>
              <a:ahLst/>
              <a:cxnLst>
                <a:cxn ang="0">
                  <a:pos x="0" y="529"/>
                </a:cxn>
                <a:cxn ang="0">
                  <a:pos x="15" y="477"/>
                </a:cxn>
                <a:cxn ang="0">
                  <a:pos x="32" y="429"/>
                </a:cxn>
                <a:cxn ang="0">
                  <a:pos x="52" y="383"/>
                </a:cxn>
                <a:cxn ang="0">
                  <a:pos x="75" y="339"/>
                </a:cxn>
                <a:cxn ang="0">
                  <a:pos x="99" y="297"/>
                </a:cxn>
                <a:cxn ang="0">
                  <a:pos x="126" y="259"/>
                </a:cxn>
                <a:cxn ang="0">
                  <a:pos x="155" y="220"/>
                </a:cxn>
                <a:cxn ang="0">
                  <a:pos x="188" y="186"/>
                </a:cxn>
                <a:cxn ang="0">
                  <a:pos x="224" y="153"/>
                </a:cxn>
                <a:cxn ang="0">
                  <a:pos x="261" y="124"/>
                </a:cxn>
                <a:cxn ang="0">
                  <a:pos x="301" y="95"/>
                </a:cxn>
                <a:cxn ang="0">
                  <a:pos x="345" y="72"/>
                </a:cxn>
                <a:cxn ang="0">
                  <a:pos x="391" y="49"/>
                </a:cxn>
                <a:cxn ang="0">
                  <a:pos x="441" y="30"/>
                </a:cxn>
                <a:cxn ang="0">
                  <a:pos x="493" y="13"/>
                </a:cxn>
                <a:cxn ang="0">
                  <a:pos x="549" y="0"/>
                </a:cxn>
                <a:cxn ang="0">
                  <a:pos x="564" y="46"/>
                </a:cxn>
                <a:cxn ang="0">
                  <a:pos x="581" y="90"/>
                </a:cxn>
                <a:cxn ang="0">
                  <a:pos x="600" y="132"/>
                </a:cxn>
                <a:cxn ang="0">
                  <a:pos x="620" y="174"/>
                </a:cxn>
                <a:cxn ang="0">
                  <a:pos x="639" y="214"/>
                </a:cxn>
                <a:cxn ang="0">
                  <a:pos x="660" y="255"/>
                </a:cxn>
                <a:cxn ang="0">
                  <a:pos x="683" y="295"/>
                </a:cxn>
                <a:cxn ang="0">
                  <a:pos x="708" y="333"/>
                </a:cxn>
                <a:cxn ang="0">
                  <a:pos x="670" y="368"/>
                </a:cxn>
                <a:cxn ang="0">
                  <a:pos x="631" y="399"/>
                </a:cxn>
                <a:cxn ang="0">
                  <a:pos x="593" y="428"/>
                </a:cxn>
                <a:cxn ang="0">
                  <a:pos x="552" y="452"/>
                </a:cxn>
                <a:cxn ang="0">
                  <a:pos x="512" y="475"/>
                </a:cxn>
                <a:cxn ang="0">
                  <a:pos x="470" y="495"/>
                </a:cxn>
                <a:cxn ang="0">
                  <a:pos x="426" y="512"/>
                </a:cxn>
                <a:cxn ang="0">
                  <a:pos x="382" y="525"/>
                </a:cxn>
                <a:cxn ang="0">
                  <a:pos x="337" y="535"/>
                </a:cxn>
                <a:cxn ang="0">
                  <a:pos x="291" y="543"/>
                </a:cxn>
                <a:cxn ang="0">
                  <a:pos x="245" y="548"/>
                </a:cxn>
                <a:cxn ang="0">
                  <a:pos x="197" y="550"/>
                </a:cxn>
                <a:cxn ang="0">
                  <a:pos x="149" y="548"/>
                </a:cxn>
                <a:cxn ang="0">
                  <a:pos x="99" y="545"/>
                </a:cxn>
                <a:cxn ang="0">
                  <a:pos x="50" y="539"/>
                </a:cxn>
                <a:cxn ang="0">
                  <a:pos x="0" y="529"/>
                </a:cxn>
              </a:cxnLst>
              <a:rect l="0" t="0" r="r" b="b"/>
              <a:pathLst>
                <a:path w="708" h="550">
                  <a:moveTo>
                    <a:pt x="0" y="529"/>
                  </a:moveTo>
                  <a:lnTo>
                    <a:pt x="15" y="477"/>
                  </a:lnTo>
                  <a:lnTo>
                    <a:pt x="32" y="429"/>
                  </a:lnTo>
                  <a:lnTo>
                    <a:pt x="52" y="383"/>
                  </a:lnTo>
                  <a:lnTo>
                    <a:pt x="75" y="339"/>
                  </a:lnTo>
                  <a:lnTo>
                    <a:pt x="99" y="297"/>
                  </a:lnTo>
                  <a:lnTo>
                    <a:pt x="126" y="259"/>
                  </a:lnTo>
                  <a:lnTo>
                    <a:pt x="155" y="220"/>
                  </a:lnTo>
                  <a:lnTo>
                    <a:pt x="188" y="186"/>
                  </a:lnTo>
                  <a:lnTo>
                    <a:pt x="224" y="153"/>
                  </a:lnTo>
                  <a:lnTo>
                    <a:pt x="261" y="124"/>
                  </a:lnTo>
                  <a:lnTo>
                    <a:pt x="301" y="95"/>
                  </a:lnTo>
                  <a:lnTo>
                    <a:pt x="345" y="72"/>
                  </a:lnTo>
                  <a:lnTo>
                    <a:pt x="391" y="49"/>
                  </a:lnTo>
                  <a:lnTo>
                    <a:pt x="441" y="30"/>
                  </a:lnTo>
                  <a:lnTo>
                    <a:pt x="493" y="13"/>
                  </a:lnTo>
                  <a:lnTo>
                    <a:pt x="549" y="0"/>
                  </a:lnTo>
                  <a:lnTo>
                    <a:pt x="564" y="46"/>
                  </a:lnTo>
                  <a:lnTo>
                    <a:pt x="581" y="90"/>
                  </a:lnTo>
                  <a:lnTo>
                    <a:pt x="600" y="132"/>
                  </a:lnTo>
                  <a:lnTo>
                    <a:pt x="620" y="174"/>
                  </a:lnTo>
                  <a:lnTo>
                    <a:pt x="639" y="214"/>
                  </a:lnTo>
                  <a:lnTo>
                    <a:pt x="660" y="255"/>
                  </a:lnTo>
                  <a:lnTo>
                    <a:pt x="683" y="295"/>
                  </a:lnTo>
                  <a:lnTo>
                    <a:pt x="708" y="333"/>
                  </a:lnTo>
                  <a:lnTo>
                    <a:pt x="670" y="368"/>
                  </a:lnTo>
                  <a:lnTo>
                    <a:pt x="631" y="399"/>
                  </a:lnTo>
                  <a:lnTo>
                    <a:pt x="593" y="428"/>
                  </a:lnTo>
                  <a:lnTo>
                    <a:pt x="552" y="452"/>
                  </a:lnTo>
                  <a:lnTo>
                    <a:pt x="512" y="475"/>
                  </a:lnTo>
                  <a:lnTo>
                    <a:pt x="470" y="495"/>
                  </a:lnTo>
                  <a:lnTo>
                    <a:pt x="426" y="512"/>
                  </a:lnTo>
                  <a:lnTo>
                    <a:pt x="382" y="525"/>
                  </a:lnTo>
                  <a:lnTo>
                    <a:pt x="337" y="535"/>
                  </a:lnTo>
                  <a:lnTo>
                    <a:pt x="291" y="543"/>
                  </a:lnTo>
                  <a:lnTo>
                    <a:pt x="245" y="548"/>
                  </a:lnTo>
                  <a:lnTo>
                    <a:pt x="197" y="550"/>
                  </a:lnTo>
                  <a:lnTo>
                    <a:pt x="149" y="548"/>
                  </a:lnTo>
                  <a:lnTo>
                    <a:pt x="99" y="545"/>
                  </a:lnTo>
                  <a:lnTo>
                    <a:pt x="50" y="539"/>
                  </a:lnTo>
                  <a:lnTo>
                    <a:pt x="0" y="529"/>
                  </a:lnTo>
                </a:path>
              </a:pathLst>
            </a:cu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s-MX"/>
            </a:p>
          </p:txBody>
        </p:sp>
        <p:sp>
          <p:nvSpPr>
            <p:cNvPr id="19523" name="Freeform 67"/>
            <p:cNvSpPr>
              <a:spLocks/>
            </p:cNvSpPr>
            <p:nvPr/>
          </p:nvSpPr>
          <p:spPr bwMode="auto">
            <a:xfrm>
              <a:off x="2870" y="2273"/>
              <a:ext cx="674" cy="576"/>
            </a:xfrm>
            <a:custGeom>
              <a:avLst/>
              <a:gdLst/>
              <a:ahLst/>
              <a:cxnLst>
                <a:cxn ang="0">
                  <a:pos x="167" y="0"/>
                </a:cxn>
                <a:cxn ang="0">
                  <a:pos x="157" y="36"/>
                </a:cxn>
                <a:cxn ang="0">
                  <a:pos x="144" y="73"/>
                </a:cxn>
                <a:cxn ang="0">
                  <a:pos x="129" y="111"/>
                </a:cxn>
                <a:cxn ang="0">
                  <a:pos x="109" y="152"/>
                </a:cxn>
                <a:cxn ang="0">
                  <a:pos x="86" y="192"/>
                </a:cxn>
                <a:cxn ang="0">
                  <a:pos x="61" y="232"/>
                </a:cxn>
                <a:cxn ang="0">
                  <a:pos x="31" y="274"/>
                </a:cxn>
                <a:cxn ang="0">
                  <a:pos x="0" y="317"/>
                </a:cxn>
                <a:cxn ang="0">
                  <a:pos x="38" y="357"/>
                </a:cxn>
                <a:cxn ang="0">
                  <a:pos x="79" y="391"/>
                </a:cxn>
                <a:cxn ang="0">
                  <a:pos x="117" y="424"/>
                </a:cxn>
                <a:cxn ang="0">
                  <a:pos x="157" y="453"/>
                </a:cxn>
                <a:cxn ang="0">
                  <a:pos x="200" y="480"/>
                </a:cxn>
                <a:cxn ang="0">
                  <a:pos x="240" y="501"/>
                </a:cxn>
                <a:cxn ang="0">
                  <a:pos x="282" y="520"/>
                </a:cxn>
                <a:cxn ang="0">
                  <a:pos x="324" y="537"/>
                </a:cxn>
                <a:cxn ang="0">
                  <a:pos x="367" y="551"/>
                </a:cxn>
                <a:cxn ang="0">
                  <a:pos x="409" y="560"/>
                </a:cxn>
                <a:cxn ang="0">
                  <a:pos x="453" y="568"/>
                </a:cxn>
                <a:cxn ang="0">
                  <a:pos x="495" y="574"/>
                </a:cxn>
                <a:cxn ang="0">
                  <a:pos x="539" y="576"/>
                </a:cxn>
                <a:cxn ang="0">
                  <a:pos x="584" y="574"/>
                </a:cxn>
                <a:cxn ang="0">
                  <a:pos x="628" y="572"/>
                </a:cxn>
                <a:cxn ang="0">
                  <a:pos x="674" y="566"/>
                </a:cxn>
                <a:cxn ang="0">
                  <a:pos x="662" y="520"/>
                </a:cxn>
                <a:cxn ang="0">
                  <a:pos x="651" y="474"/>
                </a:cxn>
                <a:cxn ang="0">
                  <a:pos x="635" y="430"/>
                </a:cxn>
                <a:cxn ang="0">
                  <a:pos x="618" y="388"/>
                </a:cxn>
                <a:cxn ang="0">
                  <a:pos x="599" y="345"/>
                </a:cxn>
                <a:cxn ang="0">
                  <a:pos x="576" y="305"/>
                </a:cxn>
                <a:cxn ang="0">
                  <a:pos x="551" y="267"/>
                </a:cxn>
                <a:cxn ang="0">
                  <a:pos x="522" y="230"/>
                </a:cxn>
                <a:cxn ang="0">
                  <a:pos x="491" y="194"/>
                </a:cxn>
                <a:cxn ang="0">
                  <a:pos x="455" y="161"/>
                </a:cxn>
                <a:cxn ang="0">
                  <a:pos x="417" y="129"/>
                </a:cxn>
                <a:cxn ang="0">
                  <a:pos x="374" y="100"/>
                </a:cxn>
                <a:cxn ang="0">
                  <a:pos x="328" y="71"/>
                </a:cxn>
                <a:cxn ang="0">
                  <a:pos x="278" y="44"/>
                </a:cxn>
                <a:cxn ang="0">
                  <a:pos x="225" y="21"/>
                </a:cxn>
                <a:cxn ang="0">
                  <a:pos x="167" y="0"/>
                </a:cxn>
              </a:cxnLst>
              <a:rect l="0" t="0" r="r" b="b"/>
              <a:pathLst>
                <a:path w="674" h="576">
                  <a:moveTo>
                    <a:pt x="167" y="0"/>
                  </a:moveTo>
                  <a:lnTo>
                    <a:pt x="157" y="36"/>
                  </a:lnTo>
                  <a:lnTo>
                    <a:pt x="144" y="73"/>
                  </a:lnTo>
                  <a:lnTo>
                    <a:pt x="129" y="111"/>
                  </a:lnTo>
                  <a:lnTo>
                    <a:pt x="109" y="152"/>
                  </a:lnTo>
                  <a:lnTo>
                    <a:pt x="86" y="192"/>
                  </a:lnTo>
                  <a:lnTo>
                    <a:pt x="61" y="232"/>
                  </a:lnTo>
                  <a:lnTo>
                    <a:pt x="31" y="274"/>
                  </a:lnTo>
                  <a:lnTo>
                    <a:pt x="0" y="317"/>
                  </a:lnTo>
                  <a:lnTo>
                    <a:pt x="38" y="357"/>
                  </a:lnTo>
                  <a:lnTo>
                    <a:pt x="79" y="391"/>
                  </a:lnTo>
                  <a:lnTo>
                    <a:pt x="117" y="424"/>
                  </a:lnTo>
                  <a:lnTo>
                    <a:pt x="157" y="453"/>
                  </a:lnTo>
                  <a:lnTo>
                    <a:pt x="200" y="480"/>
                  </a:lnTo>
                  <a:lnTo>
                    <a:pt x="240" y="501"/>
                  </a:lnTo>
                  <a:lnTo>
                    <a:pt x="282" y="520"/>
                  </a:lnTo>
                  <a:lnTo>
                    <a:pt x="324" y="537"/>
                  </a:lnTo>
                  <a:lnTo>
                    <a:pt x="367" y="551"/>
                  </a:lnTo>
                  <a:lnTo>
                    <a:pt x="409" y="560"/>
                  </a:lnTo>
                  <a:lnTo>
                    <a:pt x="453" y="568"/>
                  </a:lnTo>
                  <a:lnTo>
                    <a:pt x="495" y="574"/>
                  </a:lnTo>
                  <a:lnTo>
                    <a:pt x="539" y="576"/>
                  </a:lnTo>
                  <a:lnTo>
                    <a:pt x="584" y="574"/>
                  </a:lnTo>
                  <a:lnTo>
                    <a:pt x="628" y="572"/>
                  </a:lnTo>
                  <a:lnTo>
                    <a:pt x="674" y="566"/>
                  </a:lnTo>
                  <a:lnTo>
                    <a:pt x="662" y="520"/>
                  </a:lnTo>
                  <a:lnTo>
                    <a:pt x="651" y="474"/>
                  </a:lnTo>
                  <a:lnTo>
                    <a:pt x="635" y="430"/>
                  </a:lnTo>
                  <a:lnTo>
                    <a:pt x="618" y="388"/>
                  </a:lnTo>
                  <a:lnTo>
                    <a:pt x="599" y="345"/>
                  </a:lnTo>
                  <a:lnTo>
                    <a:pt x="576" y="305"/>
                  </a:lnTo>
                  <a:lnTo>
                    <a:pt x="551" y="267"/>
                  </a:lnTo>
                  <a:lnTo>
                    <a:pt x="522" y="230"/>
                  </a:lnTo>
                  <a:lnTo>
                    <a:pt x="491" y="194"/>
                  </a:lnTo>
                  <a:lnTo>
                    <a:pt x="455" y="161"/>
                  </a:lnTo>
                  <a:lnTo>
                    <a:pt x="417" y="129"/>
                  </a:lnTo>
                  <a:lnTo>
                    <a:pt x="374" y="100"/>
                  </a:lnTo>
                  <a:lnTo>
                    <a:pt x="328" y="71"/>
                  </a:lnTo>
                  <a:lnTo>
                    <a:pt x="278" y="44"/>
                  </a:lnTo>
                  <a:lnTo>
                    <a:pt x="225" y="21"/>
                  </a:lnTo>
                  <a:lnTo>
                    <a:pt x="167" y="0"/>
                  </a:lnTo>
                  <a:close/>
                </a:path>
              </a:pathLst>
            </a:custGeom>
            <a:solidFill>
              <a:srgbClr val="CCCC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s-MX"/>
            </a:p>
          </p:txBody>
        </p:sp>
        <p:sp>
          <p:nvSpPr>
            <p:cNvPr id="19524" name="Freeform 68"/>
            <p:cNvSpPr>
              <a:spLocks/>
            </p:cNvSpPr>
            <p:nvPr/>
          </p:nvSpPr>
          <p:spPr bwMode="auto">
            <a:xfrm>
              <a:off x="2870" y="2273"/>
              <a:ext cx="674" cy="576"/>
            </a:xfrm>
            <a:custGeom>
              <a:avLst/>
              <a:gdLst/>
              <a:ahLst/>
              <a:cxnLst>
                <a:cxn ang="0">
                  <a:pos x="167" y="0"/>
                </a:cxn>
                <a:cxn ang="0">
                  <a:pos x="157" y="36"/>
                </a:cxn>
                <a:cxn ang="0">
                  <a:pos x="144" y="73"/>
                </a:cxn>
                <a:cxn ang="0">
                  <a:pos x="129" y="111"/>
                </a:cxn>
                <a:cxn ang="0">
                  <a:pos x="109" y="152"/>
                </a:cxn>
                <a:cxn ang="0">
                  <a:pos x="86" y="192"/>
                </a:cxn>
                <a:cxn ang="0">
                  <a:pos x="61" y="232"/>
                </a:cxn>
                <a:cxn ang="0">
                  <a:pos x="31" y="274"/>
                </a:cxn>
                <a:cxn ang="0">
                  <a:pos x="0" y="317"/>
                </a:cxn>
                <a:cxn ang="0">
                  <a:pos x="38" y="357"/>
                </a:cxn>
                <a:cxn ang="0">
                  <a:pos x="79" y="391"/>
                </a:cxn>
                <a:cxn ang="0">
                  <a:pos x="117" y="424"/>
                </a:cxn>
                <a:cxn ang="0">
                  <a:pos x="157" y="453"/>
                </a:cxn>
                <a:cxn ang="0">
                  <a:pos x="200" y="480"/>
                </a:cxn>
                <a:cxn ang="0">
                  <a:pos x="240" y="501"/>
                </a:cxn>
                <a:cxn ang="0">
                  <a:pos x="282" y="520"/>
                </a:cxn>
                <a:cxn ang="0">
                  <a:pos x="324" y="537"/>
                </a:cxn>
                <a:cxn ang="0">
                  <a:pos x="367" y="551"/>
                </a:cxn>
                <a:cxn ang="0">
                  <a:pos x="409" y="560"/>
                </a:cxn>
                <a:cxn ang="0">
                  <a:pos x="453" y="568"/>
                </a:cxn>
                <a:cxn ang="0">
                  <a:pos x="495" y="574"/>
                </a:cxn>
                <a:cxn ang="0">
                  <a:pos x="539" y="576"/>
                </a:cxn>
                <a:cxn ang="0">
                  <a:pos x="584" y="574"/>
                </a:cxn>
                <a:cxn ang="0">
                  <a:pos x="628" y="572"/>
                </a:cxn>
                <a:cxn ang="0">
                  <a:pos x="674" y="566"/>
                </a:cxn>
                <a:cxn ang="0">
                  <a:pos x="662" y="520"/>
                </a:cxn>
                <a:cxn ang="0">
                  <a:pos x="651" y="474"/>
                </a:cxn>
                <a:cxn ang="0">
                  <a:pos x="635" y="430"/>
                </a:cxn>
                <a:cxn ang="0">
                  <a:pos x="618" y="388"/>
                </a:cxn>
                <a:cxn ang="0">
                  <a:pos x="599" y="345"/>
                </a:cxn>
                <a:cxn ang="0">
                  <a:pos x="576" y="305"/>
                </a:cxn>
                <a:cxn ang="0">
                  <a:pos x="551" y="267"/>
                </a:cxn>
                <a:cxn ang="0">
                  <a:pos x="522" y="230"/>
                </a:cxn>
                <a:cxn ang="0">
                  <a:pos x="491" y="194"/>
                </a:cxn>
                <a:cxn ang="0">
                  <a:pos x="455" y="161"/>
                </a:cxn>
                <a:cxn ang="0">
                  <a:pos x="417" y="129"/>
                </a:cxn>
                <a:cxn ang="0">
                  <a:pos x="374" y="100"/>
                </a:cxn>
                <a:cxn ang="0">
                  <a:pos x="328" y="71"/>
                </a:cxn>
                <a:cxn ang="0">
                  <a:pos x="278" y="44"/>
                </a:cxn>
                <a:cxn ang="0">
                  <a:pos x="225" y="21"/>
                </a:cxn>
                <a:cxn ang="0">
                  <a:pos x="167" y="0"/>
                </a:cxn>
              </a:cxnLst>
              <a:rect l="0" t="0" r="r" b="b"/>
              <a:pathLst>
                <a:path w="674" h="576">
                  <a:moveTo>
                    <a:pt x="167" y="0"/>
                  </a:moveTo>
                  <a:lnTo>
                    <a:pt x="157" y="36"/>
                  </a:lnTo>
                  <a:lnTo>
                    <a:pt x="144" y="73"/>
                  </a:lnTo>
                  <a:lnTo>
                    <a:pt x="129" y="111"/>
                  </a:lnTo>
                  <a:lnTo>
                    <a:pt x="109" y="152"/>
                  </a:lnTo>
                  <a:lnTo>
                    <a:pt x="86" y="192"/>
                  </a:lnTo>
                  <a:lnTo>
                    <a:pt x="61" y="232"/>
                  </a:lnTo>
                  <a:lnTo>
                    <a:pt x="31" y="274"/>
                  </a:lnTo>
                  <a:lnTo>
                    <a:pt x="0" y="317"/>
                  </a:lnTo>
                  <a:lnTo>
                    <a:pt x="38" y="357"/>
                  </a:lnTo>
                  <a:lnTo>
                    <a:pt x="79" y="391"/>
                  </a:lnTo>
                  <a:lnTo>
                    <a:pt x="117" y="424"/>
                  </a:lnTo>
                  <a:lnTo>
                    <a:pt x="157" y="453"/>
                  </a:lnTo>
                  <a:lnTo>
                    <a:pt x="200" y="480"/>
                  </a:lnTo>
                  <a:lnTo>
                    <a:pt x="240" y="501"/>
                  </a:lnTo>
                  <a:lnTo>
                    <a:pt x="282" y="520"/>
                  </a:lnTo>
                  <a:lnTo>
                    <a:pt x="324" y="537"/>
                  </a:lnTo>
                  <a:lnTo>
                    <a:pt x="367" y="551"/>
                  </a:lnTo>
                  <a:lnTo>
                    <a:pt x="409" y="560"/>
                  </a:lnTo>
                  <a:lnTo>
                    <a:pt x="453" y="568"/>
                  </a:lnTo>
                  <a:lnTo>
                    <a:pt x="495" y="574"/>
                  </a:lnTo>
                  <a:lnTo>
                    <a:pt x="539" y="576"/>
                  </a:lnTo>
                  <a:lnTo>
                    <a:pt x="584" y="574"/>
                  </a:lnTo>
                  <a:lnTo>
                    <a:pt x="628" y="572"/>
                  </a:lnTo>
                  <a:lnTo>
                    <a:pt x="674" y="566"/>
                  </a:lnTo>
                  <a:lnTo>
                    <a:pt x="662" y="520"/>
                  </a:lnTo>
                  <a:lnTo>
                    <a:pt x="651" y="474"/>
                  </a:lnTo>
                  <a:lnTo>
                    <a:pt x="635" y="430"/>
                  </a:lnTo>
                  <a:lnTo>
                    <a:pt x="618" y="388"/>
                  </a:lnTo>
                  <a:lnTo>
                    <a:pt x="599" y="345"/>
                  </a:lnTo>
                  <a:lnTo>
                    <a:pt x="576" y="305"/>
                  </a:lnTo>
                  <a:lnTo>
                    <a:pt x="551" y="267"/>
                  </a:lnTo>
                  <a:lnTo>
                    <a:pt x="522" y="230"/>
                  </a:lnTo>
                  <a:lnTo>
                    <a:pt x="491" y="194"/>
                  </a:lnTo>
                  <a:lnTo>
                    <a:pt x="455" y="161"/>
                  </a:lnTo>
                  <a:lnTo>
                    <a:pt x="417" y="129"/>
                  </a:lnTo>
                  <a:lnTo>
                    <a:pt x="374" y="100"/>
                  </a:lnTo>
                  <a:lnTo>
                    <a:pt x="328" y="71"/>
                  </a:lnTo>
                  <a:lnTo>
                    <a:pt x="278" y="44"/>
                  </a:lnTo>
                  <a:lnTo>
                    <a:pt x="225" y="21"/>
                  </a:lnTo>
                  <a:lnTo>
                    <a:pt x="167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s-MX"/>
            </a:p>
          </p:txBody>
        </p:sp>
        <p:sp>
          <p:nvSpPr>
            <p:cNvPr id="19525" name="Freeform 69"/>
            <p:cNvSpPr>
              <a:spLocks/>
            </p:cNvSpPr>
            <p:nvPr/>
          </p:nvSpPr>
          <p:spPr bwMode="auto">
            <a:xfrm>
              <a:off x="2718" y="2246"/>
              <a:ext cx="319" cy="349"/>
            </a:xfrm>
            <a:custGeom>
              <a:avLst/>
              <a:gdLst/>
              <a:ahLst/>
              <a:cxnLst>
                <a:cxn ang="0">
                  <a:pos x="0" y="17"/>
                </a:cxn>
                <a:cxn ang="0">
                  <a:pos x="43" y="8"/>
                </a:cxn>
                <a:cxn ang="0">
                  <a:pos x="85" y="4"/>
                </a:cxn>
                <a:cxn ang="0">
                  <a:pos x="127" y="0"/>
                </a:cxn>
                <a:cxn ang="0">
                  <a:pos x="167" y="2"/>
                </a:cxn>
                <a:cxn ang="0">
                  <a:pos x="206" y="4"/>
                </a:cxn>
                <a:cxn ang="0">
                  <a:pos x="244" y="10"/>
                </a:cxn>
                <a:cxn ang="0">
                  <a:pos x="283" y="19"/>
                </a:cxn>
                <a:cxn ang="0">
                  <a:pos x="319" y="29"/>
                </a:cxn>
                <a:cxn ang="0">
                  <a:pos x="304" y="73"/>
                </a:cxn>
                <a:cxn ang="0">
                  <a:pos x="286" y="117"/>
                </a:cxn>
                <a:cxn ang="0">
                  <a:pos x="267" y="157"/>
                </a:cxn>
                <a:cxn ang="0">
                  <a:pos x="246" y="198"/>
                </a:cxn>
                <a:cxn ang="0">
                  <a:pos x="225" y="238"/>
                </a:cxn>
                <a:cxn ang="0">
                  <a:pos x="202" y="276"/>
                </a:cxn>
                <a:cxn ang="0">
                  <a:pos x="177" y="313"/>
                </a:cxn>
                <a:cxn ang="0">
                  <a:pos x="152" y="349"/>
                </a:cxn>
                <a:cxn ang="0">
                  <a:pos x="127" y="309"/>
                </a:cxn>
                <a:cxn ang="0">
                  <a:pos x="106" y="267"/>
                </a:cxn>
                <a:cxn ang="0">
                  <a:pos x="83" y="227"/>
                </a:cxn>
                <a:cxn ang="0">
                  <a:pos x="64" y="186"/>
                </a:cxn>
                <a:cxn ang="0">
                  <a:pos x="45" y="144"/>
                </a:cxn>
                <a:cxn ang="0">
                  <a:pos x="29" y="102"/>
                </a:cxn>
                <a:cxn ang="0">
                  <a:pos x="14" y="60"/>
                </a:cxn>
                <a:cxn ang="0">
                  <a:pos x="0" y="17"/>
                </a:cxn>
              </a:cxnLst>
              <a:rect l="0" t="0" r="r" b="b"/>
              <a:pathLst>
                <a:path w="319" h="349">
                  <a:moveTo>
                    <a:pt x="0" y="17"/>
                  </a:moveTo>
                  <a:lnTo>
                    <a:pt x="43" y="8"/>
                  </a:lnTo>
                  <a:lnTo>
                    <a:pt x="85" y="4"/>
                  </a:lnTo>
                  <a:lnTo>
                    <a:pt x="127" y="0"/>
                  </a:lnTo>
                  <a:lnTo>
                    <a:pt x="167" y="2"/>
                  </a:lnTo>
                  <a:lnTo>
                    <a:pt x="206" y="4"/>
                  </a:lnTo>
                  <a:lnTo>
                    <a:pt x="244" y="10"/>
                  </a:lnTo>
                  <a:lnTo>
                    <a:pt x="283" y="19"/>
                  </a:lnTo>
                  <a:lnTo>
                    <a:pt x="319" y="29"/>
                  </a:lnTo>
                  <a:lnTo>
                    <a:pt x="304" y="73"/>
                  </a:lnTo>
                  <a:lnTo>
                    <a:pt x="286" y="117"/>
                  </a:lnTo>
                  <a:lnTo>
                    <a:pt x="267" y="157"/>
                  </a:lnTo>
                  <a:lnTo>
                    <a:pt x="246" y="198"/>
                  </a:lnTo>
                  <a:lnTo>
                    <a:pt x="225" y="238"/>
                  </a:lnTo>
                  <a:lnTo>
                    <a:pt x="202" y="276"/>
                  </a:lnTo>
                  <a:lnTo>
                    <a:pt x="177" y="313"/>
                  </a:lnTo>
                  <a:lnTo>
                    <a:pt x="152" y="349"/>
                  </a:lnTo>
                  <a:lnTo>
                    <a:pt x="127" y="309"/>
                  </a:lnTo>
                  <a:lnTo>
                    <a:pt x="106" y="267"/>
                  </a:lnTo>
                  <a:lnTo>
                    <a:pt x="83" y="227"/>
                  </a:lnTo>
                  <a:lnTo>
                    <a:pt x="64" y="186"/>
                  </a:lnTo>
                  <a:lnTo>
                    <a:pt x="45" y="144"/>
                  </a:lnTo>
                  <a:lnTo>
                    <a:pt x="29" y="102"/>
                  </a:lnTo>
                  <a:lnTo>
                    <a:pt x="14" y="60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rgbClr val="FFCC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s-MX"/>
            </a:p>
          </p:txBody>
        </p:sp>
        <p:sp>
          <p:nvSpPr>
            <p:cNvPr id="19526" name="Freeform 70"/>
            <p:cNvSpPr>
              <a:spLocks/>
            </p:cNvSpPr>
            <p:nvPr/>
          </p:nvSpPr>
          <p:spPr bwMode="auto">
            <a:xfrm>
              <a:off x="2718" y="2246"/>
              <a:ext cx="319" cy="349"/>
            </a:xfrm>
            <a:custGeom>
              <a:avLst/>
              <a:gdLst/>
              <a:ahLst/>
              <a:cxnLst>
                <a:cxn ang="0">
                  <a:pos x="0" y="17"/>
                </a:cxn>
                <a:cxn ang="0">
                  <a:pos x="43" y="8"/>
                </a:cxn>
                <a:cxn ang="0">
                  <a:pos x="85" y="4"/>
                </a:cxn>
                <a:cxn ang="0">
                  <a:pos x="127" y="0"/>
                </a:cxn>
                <a:cxn ang="0">
                  <a:pos x="167" y="2"/>
                </a:cxn>
                <a:cxn ang="0">
                  <a:pos x="206" y="4"/>
                </a:cxn>
                <a:cxn ang="0">
                  <a:pos x="244" y="10"/>
                </a:cxn>
                <a:cxn ang="0">
                  <a:pos x="283" y="19"/>
                </a:cxn>
                <a:cxn ang="0">
                  <a:pos x="319" y="29"/>
                </a:cxn>
                <a:cxn ang="0">
                  <a:pos x="304" y="73"/>
                </a:cxn>
                <a:cxn ang="0">
                  <a:pos x="286" y="117"/>
                </a:cxn>
                <a:cxn ang="0">
                  <a:pos x="267" y="157"/>
                </a:cxn>
                <a:cxn ang="0">
                  <a:pos x="246" y="198"/>
                </a:cxn>
                <a:cxn ang="0">
                  <a:pos x="225" y="238"/>
                </a:cxn>
                <a:cxn ang="0">
                  <a:pos x="202" y="276"/>
                </a:cxn>
                <a:cxn ang="0">
                  <a:pos x="177" y="313"/>
                </a:cxn>
                <a:cxn ang="0">
                  <a:pos x="152" y="349"/>
                </a:cxn>
                <a:cxn ang="0">
                  <a:pos x="127" y="309"/>
                </a:cxn>
                <a:cxn ang="0">
                  <a:pos x="106" y="267"/>
                </a:cxn>
                <a:cxn ang="0">
                  <a:pos x="83" y="227"/>
                </a:cxn>
                <a:cxn ang="0">
                  <a:pos x="64" y="186"/>
                </a:cxn>
                <a:cxn ang="0">
                  <a:pos x="45" y="144"/>
                </a:cxn>
                <a:cxn ang="0">
                  <a:pos x="29" y="102"/>
                </a:cxn>
                <a:cxn ang="0">
                  <a:pos x="14" y="60"/>
                </a:cxn>
                <a:cxn ang="0">
                  <a:pos x="0" y="17"/>
                </a:cxn>
              </a:cxnLst>
              <a:rect l="0" t="0" r="r" b="b"/>
              <a:pathLst>
                <a:path w="319" h="349">
                  <a:moveTo>
                    <a:pt x="0" y="17"/>
                  </a:moveTo>
                  <a:lnTo>
                    <a:pt x="43" y="8"/>
                  </a:lnTo>
                  <a:lnTo>
                    <a:pt x="85" y="4"/>
                  </a:lnTo>
                  <a:lnTo>
                    <a:pt x="127" y="0"/>
                  </a:lnTo>
                  <a:lnTo>
                    <a:pt x="167" y="2"/>
                  </a:lnTo>
                  <a:lnTo>
                    <a:pt x="206" y="4"/>
                  </a:lnTo>
                  <a:lnTo>
                    <a:pt x="244" y="10"/>
                  </a:lnTo>
                  <a:lnTo>
                    <a:pt x="283" y="19"/>
                  </a:lnTo>
                  <a:lnTo>
                    <a:pt x="319" y="29"/>
                  </a:lnTo>
                  <a:lnTo>
                    <a:pt x="304" y="73"/>
                  </a:lnTo>
                  <a:lnTo>
                    <a:pt x="286" y="117"/>
                  </a:lnTo>
                  <a:lnTo>
                    <a:pt x="267" y="157"/>
                  </a:lnTo>
                  <a:lnTo>
                    <a:pt x="246" y="198"/>
                  </a:lnTo>
                  <a:lnTo>
                    <a:pt x="225" y="238"/>
                  </a:lnTo>
                  <a:lnTo>
                    <a:pt x="202" y="276"/>
                  </a:lnTo>
                  <a:lnTo>
                    <a:pt x="177" y="313"/>
                  </a:lnTo>
                  <a:lnTo>
                    <a:pt x="152" y="349"/>
                  </a:lnTo>
                  <a:lnTo>
                    <a:pt x="127" y="309"/>
                  </a:lnTo>
                  <a:lnTo>
                    <a:pt x="106" y="267"/>
                  </a:lnTo>
                  <a:lnTo>
                    <a:pt x="83" y="227"/>
                  </a:lnTo>
                  <a:lnTo>
                    <a:pt x="64" y="186"/>
                  </a:lnTo>
                  <a:lnTo>
                    <a:pt x="45" y="144"/>
                  </a:lnTo>
                  <a:lnTo>
                    <a:pt x="29" y="102"/>
                  </a:lnTo>
                  <a:lnTo>
                    <a:pt x="14" y="60"/>
                  </a:lnTo>
                  <a:lnTo>
                    <a:pt x="0" y="17"/>
                  </a:lnTo>
                </a:path>
              </a:pathLst>
            </a:cu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s-MX"/>
            </a:p>
          </p:txBody>
        </p:sp>
        <p:sp>
          <p:nvSpPr>
            <p:cNvPr id="19527" name="Text Box 71"/>
            <p:cNvSpPr txBox="1">
              <a:spLocks noChangeArrowheads="1"/>
            </p:cNvSpPr>
            <p:nvPr/>
          </p:nvSpPr>
          <p:spPr bwMode="auto">
            <a:xfrm>
              <a:off x="2369" y="2976"/>
              <a:ext cx="1067" cy="3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>
                <a:spcBef>
                  <a:spcPct val="20000"/>
                </a:spcBef>
              </a:pPr>
              <a:r>
                <a:rPr lang="pt-BR" sz="1400" b="1">
                  <a:solidFill>
                    <a:srgbClr val="FFFFFF"/>
                  </a:solidFill>
                  <a:latin typeface="Arial" charset="0"/>
                </a:rPr>
                <a:t>Brigada de </a:t>
              </a:r>
            </a:p>
            <a:p>
              <a:pPr algn="ctr" eaLnBrk="0" hangingPunct="0">
                <a:spcBef>
                  <a:spcPct val="20000"/>
                </a:spcBef>
              </a:pPr>
              <a:r>
                <a:rPr lang="pt-BR" sz="1400" b="1">
                  <a:solidFill>
                    <a:srgbClr val="FFFFFF"/>
                  </a:solidFill>
                  <a:latin typeface="Arial" charset="0"/>
                </a:rPr>
                <a:t>Primeros Auxilios</a:t>
              </a:r>
              <a:endParaRPr lang="pt-BR" sz="1800" b="1">
                <a:latin typeface="Arial" charset="0"/>
              </a:endParaRPr>
            </a:p>
          </p:txBody>
        </p:sp>
      </p:grpSp>
      <p:grpSp>
        <p:nvGrpSpPr>
          <p:cNvPr id="19531" name="Group 75"/>
          <p:cNvGrpSpPr>
            <a:grpSpLocks/>
          </p:cNvGrpSpPr>
          <p:nvPr/>
        </p:nvGrpSpPr>
        <p:grpSpPr bwMode="auto">
          <a:xfrm>
            <a:off x="1447800" y="1676400"/>
            <a:ext cx="6248400" cy="4343400"/>
            <a:chOff x="960" y="1200"/>
            <a:chExt cx="3936" cy="2736"/>
          </a:xfrm>
        </p:grpSpPr>
        <p:sp>
          <p:nvSpPr>
            <p:cNvPr id="19532" name="Rectangle 76"/>
            <p:cNvSpPr>
              <a:spLocks noChangeArrowheads="1"/>
            </p:cNvSpPr>
            <p:nvPr/>
          </p:nvSpPr>
          <p:spPr bwMode="auto">
            <a:xfrm>
              <a:off x="960" y="1200"/>
              <a:ext cx="3936" cy="2736"/>
            </a:xfrm>
            <a:prstGeom prst="rect">
              <a:avLst/>
            </a:prstGeom>
            <a:noFill/>
            <a:ln w="762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19533" name="Text Box 77"/>
            <p:cNvSpPr txBox="1">
              <a:spLocks noChangeArrowheads="1"/>
            </p:cNvSpPr>
            <p:nvPr/>
          </p:nvSpPr>
          <p:spPr bwMode="auto">
            <a:xfrm>
              <a:off x="1008" y="1248"/>
              <a:ext cx="90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>
                <a:spcBef>
                  <a:spcPct val="20000"/>
                </a:spcBef>
              </a:pPr>
              <a:r>
                <a:rPr lang="pt-BR" sz="1800" b="1" i="1">
                  <a:solidFill>
                    <a:srgbClr val="FF0000"/>
                  </a:solidFill>
                  <a:latin typeface="Arial" charset="0"/>
                </a:rPr>
                <a:t>Comunidad</a:t>
              </a:r>
              <a:endParaRPr lang="pt-BR" sz="3000">
                <a:solidFill>
                  <a:srgbClr val="FF0000"/>
                </a:solidFill>
                <a:latin typeface="Tahoma" pitchFamily="34" charset="0"/>
              </a:endParaRPr>
            </a:p>
          </p:txBody>
        </p:sp>
        <p:sp>
          <p:nvSpPr>
            <p:cNvPr id="19534" name="Text Box 78"/>
            <p:cNvSpPr txBox="1">
              <a:spLocks noChangeArrowheads="1"/>
            </p:cNvSpPr>
            <p:nvPr/>
          </p:nvSpPr>
          <p:spPr bwMode="auto">
            <a:xfrm>
              <a:off x="3600" y="3552"/>
              <a:ext cx="122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>
                <a:spcBef>
                  <a:spcPct val="20000"/>
                </a:spcBef>
              </a:pPr>
              <a:r>
                <a:rPr lang="pt-BR" sz="1800" b="1" i="1">
                  <a:solidFill>
                    <a:srgbClr val="000000"/>
                  </a:solidFill>
                  <a:latin typeface="Arial" charset="0"/>
                </a:rPr>
                <a:t>Medio Ambiente</a:t>
              </a:r>
              <a:endParaRPr lang="pt-BR" sz="3000">
                <a:solidFill>
                  <a:srgbClr val="000000"/>
                </a:solidFill>
                <a:latin typeface="Tahoma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050320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10357</TotalTime>
  <Words>970</Words>
  <Application>Microsoft Office PowerPoint</Application>
  <PresentationFormat>Presentación en pantalla (4:3)</PresentationFormat>
  <Paragraphs>167</Paragraphs>
  <Slides>12</Slides>
  <Notes>1</Notes>
  <HiddenSlides>0</HiddenSlides>
  <MMClips>0</MMClips>
  <ScaleCrop>false</ScaleCrop>
  <HeadingPairs>
    <vt:vector size="8" baseType="variant">
      <vt:variant>
        <vt:lpstr>Fuentes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Servidores OLE incrustados</vt:lpstr>
      </vt:variant>
      <vt:variant>
        <vt:i4>2</vt:i4>
      </vt:variant>
      <vt:variant>
        <vt:lpstr>Títulos de diapositiva</vt:lpstr>
      </vt:variant>
      <vt:variant>
        <vt:i4>12</vt:i4>
      </vt:variant>
    </vt:vector>
  </HeadingPairs>
  <TitlesOfParts>
    <vt:vector size="23" baseType="lpstr">
      <vt:lpstr>Arial</vt:lpstr>
      <vt:lpstr>Arial Narrow</vt:lpstr>
      <vt:lpstr>Calibri</vt:lpstr>
      <vt:lpstr>Lucida Sans</vt:lpstr>
      <vt:lpstr>Myriad Pro</vt:lpstr>
      <vt:lpstr>Tahoma</vt:lpstr>
      <vt:lpstr>Times New Roman</vt:lpstr>
      <vt:lpstr>Wingdings</vt:lpstr>
      <vt:lpstr>Tema de Office</vt:lpstr>
      <vt:lpstr>ClipArt</vt:lpstr>
      <vt:lpstr>Imagen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Instituto de Población y Ciudades Rurales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Nicolás Castellanos Tadeo</dc:creator>
  <cp:lastModifiedBy>Luis Manuel García Moreno</cp:lastModifiedBy>
  <cp:revision>961</cp:revision>
  <cp:lastPrinted>2010-10-11T17:52:14Z</cp:lastPrinted>
  <dcterms:created xsi:type="dcterms:W3CDTF">2009-07-30T15:02:34Z</dcterms:created>
  <dcterms:modified xsi:type="dcterms:W3CDTF">2019-01-25T20:39:46Z</dcterms:modified>
</cp:coreProperties>
</file>